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  <p:sldMasterId id="2147483648" r:id="rId5"/>
    <p:sldMasterId id="2147483705" r:id="rId6"/>
    <p:sldMasterId id="2147483717" r:id="rId7"/>
    <p:sldMasterId id="2147483729" r:id="rId8"/>
  </p:sldMasterIdLst>
  <p:notesMasterIdLst>
    <p:notesMasterId r:id="rId31"/>
  </p:notesMasterIdLst>
  <p:sldIdLst>
    <p:sldId id="1865" r:id="rId9"/>
    <p:sldId id="1870" r:id="rId10"/>
    <p:sldId id="262" r:id="rId11"/>
    <p:sldId id="1884" r:id="rId12"/>
    <p:sldId id="257" r:id="rId13"/>
    <p:sldId id="258" r:id="rId14"/>
    <p:sldId id="260" r:id="rId15"/>
    <p:sldId id="1871" r:id="rId16"/>
    <p:sldId id="1873" r:id="rId17"/>
    <p:sldId id="1874" r:id="rId18"/>
    <p:sldId id="1875" r:id="rId19"/>
    <p:sldId id="1876" r:id="rId20"/>
    <p:sldId id="1869" r:id="rId21"/>
    <p:sldId id="1885" r:id="rId22"/>
    <p:sldId id="1872" r:id="rId23"/>
    <p:sldId id="256" r:id="rId24"/>
    <p:sldId id="1878" r:id="rId25"/>
    <p:sldId id="1879" r:id="rId26"/>
    <p:sldId id="1880" r:id="rId27"/>
    <p:sldId id="1881" r:id="rId28"/>
    <p:sldId id="1882" r:id="rId29"/>
    <p:sldId id="1883" r:id="rId30"/>
  </p:sldIdLst>
  <p:sldSz cx="12192000" cy="6858000"/>
  <p:notesSz cx="6888163" cy="10021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FF"/>
    <a:srgbClr val="0070C0"/>
    <a:srgbClr val="5E0D18"/>
    <a:srgbClr val="3C030F"/>
    <a:srgbClr val="F0E6DC"/>
    <a:srgbClr val="ECE0D4"/>
    <a:srgbClr val="D1B497"/>
    <a:srgbClr val="E3D1BF"/>
    <a:srgbClr val="AA673C"/>
    <a:srgbClr val="6A6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41" autoAdjust="0"/>
  </p:normalViewPr>
  <p:slideViewPr>
    <p:cSldViewPr snapToGrid="0">
      <p:cViewPr varScale="1">
        <p:scale>
          <a:sx n="72" d="100"/>
          <a:sy n="72" d="100"/>
        </p:scale>
        <p:origin x="381" y="30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-179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188" y="750888"/>
            <a:ext cx="6681787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60397"/>
            <a:ext cx="5510530" cy="45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9054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9054"/>
            <a:ext cx="2984871" cy="5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5" tIns="48312" rIns="96625" bIns="4831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Segoe UI" panose="020B0502040204020203" pitchFamily="34" charset="0"/>
              </a:defRPr>
            </a:lvl1pPr>
          </a:lstStyle>
          <a:p>
            <a:fld id="{6DEB7EE2-04A2-4FB2-9625-C9C73AC4D32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F3386FAC-ADFA-41EF-9C49-66952E35C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16198" cy="6858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r>
              <a:rPr lang="en-US" altLang="en-US" sz="6600" b="1">
                <a:latin typeface="+mn-lt"/>
              </a:rPr>
              <a:t>Click to edit Master title style</a:t>
            </a:r>
            <a:endParaRPr lang="en-US" altLang="en-US" sz="6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53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35000"/>
            </a:blip>
            <a:stretch>
              <a:fillRect l="1" r="-999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25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C95-8C45-4A9D-B6A8-CF9E9D0490C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562451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AAC1-4FAF-4E2A-A229-82F8AA1AA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70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226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C95-8C45-4A9D-B6A8-CF9E9D0490C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AAC1-4FAF-4E2A-A229-82F8AA1AA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95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C95-8C45-4A9D-B6A8-CF9E9D0490C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AAC1-4FAF-4E2A-A229-82F8AA1AA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5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C95-8C45-4A9D-B6A8-CF9E9D0490C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AAC1-4FAF-4E2A-A229-82F8AA1AA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02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C95-8C45-4A9D-B6A8-CF9E9D0490C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AAC1-4FAF-4E2A-A229-82F8AA1AA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686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C95-8C45-4A9D-B6A8-CF9E9D0490C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AAC1-4FAF-4E2A-A229-82F8AA1AA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7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E9914566-E790-44E9-BF0F-0D38A423F9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>
              <a:buNone/>
              <a:defRPr sz="2000" b="1"/>
            </a:lvl1pPr>
            <a:lvl2pPr marL="0"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853E6-9C06-4DC2-B8A4-681C3D34B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C95-8C45-4A9D-B6A8-CF9E9D0490C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AAC1-4FAF-4E2A-A229-82F8AA1AA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C95-8C45-4A9D-B6A8-CF9E9D0490C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AAC1-4FAF-4E2A-A229-82F8AA1AA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0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C95-8C45-4A9D-B6A8-CF9E9D0490C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AAC1-4FAF-4E2A-A229-82F8AA1AA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99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CC95-8C45-4A9D-B6A8-CF9E9D0490C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AAC1-4FAF-4E2A-A229-82F8AA1AA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726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ACE7-69E2-B39A-CB8A-8E295B405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F5DC4-FD93-5ACA-E4B4-A47E8D029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0AD8C-49FB-2ADE-D6F3-05E53AEA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B7079-4AF7-744B-5B5E-CE4D6FCB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B24C7-EFC6-BEE7-9156-AEEEA00F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7945599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B4DD-E293-1AFA-67C7-7345B58A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08DCB-ACCE-A16F-4321-04575AA24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03D8B-98D6-32E6-13F1-7A7BC1DF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F63A3-F0AF-FF33-A560-BBBBC34A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AE006-E513-AEF1-F7AA-6A952802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05669768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2C5A-E6CF-00D1-A686-580F4941D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19568-8EDF-9667-210C-6453B2359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3EC40-388B-7F55-0D0A-339C5979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50DF2-1239-9031-026D-3672773D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5A296-2DA4-248E-2835-293B9AAF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60500976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14DCE-D626-A24B-5D16-334FA279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494A9-4B22-A014-792A-5BC3C430C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08768-F4DB-AC0C-D16A-FC0D317F3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C9AE7-668F-FDCD-79A6-C281C419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A3597-73FC-C3BE-FEE9-D2AEB1F9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2F69C-07A3-1CA1-7D66-C46BC50C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29791164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BAB5-5691-21FD-7C6D-15B649E7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1328D-9F9D-131C-9B07-51F82B26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D268D-A5F5-A181-CABB-863469A64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96D1F-B9CD-A1E0-35E6-9F00353D2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26680-FBC5-2896-3E49-A015DD610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7A771-4539-0355-2C19-9C4867D7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F61C9-94C6-CA2E-3530-5AE2B064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FF6F9-6469-02B9-FD87-C11AAC15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25114144"/>
      </p:ext>
    </p:extLst>
  </p:cSld>
  <p:clrMapOvr>
    <a:masterClrMapping/>
  </p:clrMapOvr>
  <p:transition spd="slow"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34B0-6E6F-7B20-FA04-CC5BF0F8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0E4D1-CC96-266D-2679-6193C85A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6BD37-A733-89AD-EA2D-9B5F24705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54CCF-55F2-BF7A-D6DF-D1CD88AB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1474790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F0AFCE-F48A-4C35-9245-AFC31927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>
              <a:buNone/>
              <a:defRPr sz="2000" b="1"/>
            </a:lvl1pPr>
            <a:lvl2pPr marL="0" indent="-283464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13" descr="Picture placeholder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3" descr="Picture placeholder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B4F28166-FA93-42F3-90D5-A5BBE10D86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222AF-6EDE-D79E-FC2E-2FC645F9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52CD3-B5EA-750C-CF45-16266858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0375A-F0F2-5652-87D0-2B4C6338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6269772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7651-27AC-AD1F-3328-FC9046D3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03A19-DD22-28D9-315E-6802D9E74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74611-0F0B-02CC-9E55-1CBFA9639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21506-C5A8-1F3D-A112-99687341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94954-106F-7025-F5D8-E55E4DF1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4DD7C-4048-3EC9-0C96-1B2A1F2C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0256823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F841-C3CD-36DB-5E38-FE008D29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6466A5-9BD2-21D6-A4DC-9CA194F5C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F7E1EC-2792-4413-7828-0EFEDEA56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08A0D-45AF-9A7F-AED8-47146866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F4F99-D1C8-3C7B-E6E4-1749A36BA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15E96-EF45-F8AF-3AE8-E72F1FD6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48287617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BCD1-CEAA-AB89-EB2E-CC1881DE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E62D4-86B8-4C0F-4C5B-074C366E8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E3D73-49DE-A782-99DA-A2F46B2F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F8FD5-A1E8-9414-2CA7-73CCC1CA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C45C2-462A-321E-CD54-09E03E12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9855774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C2EE3D-2E6C-BA84-618E-79C8C25D4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668E6-7CB1-2BF3-9168-757904E72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85E74-7FF8-086B-0C4B-8EE28773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31F9E-FE70-75E9-20D5-8942BBEDF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D6691-8C99-75C0-A5A2-5F613C61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62342306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24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1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57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7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3A82FA-1F05-4BAB-8768-A4575B1AE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2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  <a:lvl2pPr marL="0" indent="-283464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570FCE13-E0EE-4C5A-BDB0-04E8FE4D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-8164"/>
            <a:ext cx="44704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25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41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03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91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33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9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ckground pattern&#10;&#10;Description automatically generated">
            <a:extLst>
              <a:ext uri="{FF2B5EF4-FFF2-40B4-BE49-F238E27FC236}">
                <a16:creationId xmlns:a16="http://schemas.microsoft.com/office/drawing/2014/main" id="{D02F07F5-7B28-4FAB-AE64-9567EE73D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394" y="-14514"/>
            <a:ext cx="4470400" cy="6877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E3504F-F7AC-4961-8027-04414EA2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 i="0" cap="none" spc="-50" baseline="0">
                <a:ln w="3175">
                  <a:noFill/>
                </a:ln>
                <a:solidFill>
                  <a:schemeClr val="accent2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>
              <a:buNone/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  <a:lvl2pPr marL="283464" indent="-283464">
              <a:spcBef>
                <a:spcPts val="1900"/>
              </a:spcBef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28401E1-3B09-44F5-B61D-E811BC24E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F2674189-311A-4AD6-ACED-1AF3864279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Picture 1" descr="Chart, background pattern&#10;&#10;Description automatically generated">
            <a:extLst>
              <a:ext uri="{FF2B5EF4-FFF2-40B4-BE49-F238E27FC236}">
                <a16:creationId xmlns:a16="http://schemas.microsoft.com/office/drawing/2014/main" id="{75AA916B-1CCB-46CB-9D3B-BAF329AD0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150916"/>
            <a:ext cx="12192000" cy="7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2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6" name="Picture Placeholder 15" descr="Picture placeholder">
            <a:extLst>
              <a:ext uri="{FF2B5EF4-FFF2-40B4-BE49-F238E27FC236}">
                <a16:creationId xmlns:a16="http://schemas.microsoft.com/office/drawing/2014/main" id="{FE42B32E-80DC-4AC0-B306-CE8E5CCD93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4063" y="323215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C31B5EA-A920-4B2A-8F05-3C688980E2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23963" y="4943475"/>
            <a:ext cx="2908300" cy="968375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5" descr="Picture placeholder">
            <a:extLst>
              <a:ext uri="{FF2B5EF4-FFF2-40B4-BE49-F238E27FC236}">
                <a16:creationId xmlns:a16="http://schemas.microsoft.com/office/drawing/2014/main" id="{A4E97807-A99D-4012-BE47-7B3C54B502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2311" y="324854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C073AF55-A66A-4112-A82D-E09A3D14ED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1850" y="4943475"/>
            <a:ext cx="2908300" cy="968375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5" descr="Picture placeholder">
            <a:extLst>
              <a:ext uri="{FF2B5EF4-FFF2-40B4-BE49-F238E27FC236}">
                <a16:creationId xmlns:a16="http://schemas.microsoft.com/office/drawing/2014/main" id="{31025974-D850-4FC0-B6B0-BBF7DFCE1E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59074" y="3232150"/>
            <a:ext cx="1308100" cy="1309688"/>
          </a:xfrm>
          <a:solidFill>
            <a:schemeClr val="accent1">
              <a:lumMod val="90000"/>
            </a:schemeClr>
          </a:solidFill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CBC8787E-EB24-4D42-8555-6C6C11DD51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59737" y="4943475"/>
            <a:ext cx="2908300" cy="968375"/>
          </a:xfrm>
        </p:spPr>
        <p:txBody>
          <a:bodyPr>
            <a:noAutofit/>
          </a:bodyPr>
          <a:lstStyle>
            <a:lvl1pPr algn="ctr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4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6/10/2023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690" r:id="rId7"/>
    <p:sldLayoutId id="2147483704" r:id="rId8"/>
    <p:sldLayoutId id="2147483691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83464" indent="-283464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32331-B8A5-7BD6-929E-5030FBBF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3119"/>
            <a:ext cx="73771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C78CE-12BF-F933-32C8-C2CEAA8E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4625"/>
            <a:ext cx="8162925" cy="346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C4FB-34BA-9BC5-D26D-78453CE75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303308" y="2840600"/>
            <a:ext cx="4243390" cy="1533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spc="300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093A3-9D28-03F6-E4E1-E20DE2583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8006" y="5729289"/>
            <a:ext cx="1533993" cy="112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0A95BBB0-0295-4C7E-A3D0-2F07981FE8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9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spc="300" baseline="0">
          <a:solidFill>
            <a:schemeClr val="bg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0CC95-8C45-4A9D-B6A8-CF9E9D0490CC}" type="datetimeFigureOut">
              <a:rPr lang="en-US" smtClean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AAC1-4FAF-4E2A-A229-82F8AA1AA3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0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7D13C-01AF-2745-9CB4-496DAFB1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6445F-D11A-79F0-DA34-DF31C1490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5BBEA-96BB-FAD3-7D3B-B91B32A43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CC691-FFF5-4475-A603-227DA6A904AE}" type="datetimeFigureOut">
              <a:rPr lang="en-AE" smtClean="0"/>
              <a:t>10/06/2023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A78E-F24C-9094-2577-3421E30F7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55E8-1A4D-369A-CE68-89DD131D6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71078-F538-48EB-91BC-020DAB69F382}" type="slidenum">
              <a:rPr lang="en-AE" smtClean="0"/>
              <a:t>‹#›</a:t>
            </a:fld>
            <a:endParaRPr lang="en-AE"/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7685B0E-03AA-43D3-7783-ED716F78C3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2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8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44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426856" y="1579779"/>
            <a:ext cx="3683000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109856" y="1901249"/>
            <a:ext cx="7573311" cy="2819400"/>
          </a:xfrm>
        </p:spPr>
        <p:txBody>
          <a:bodyPr anchor="ctr"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ar-KW" sz="4400" b="1" spc="0" dirty="0">
                <a:solidFill>
                  <a:srgbClr val="FF0000"/>
                </a:solidFill>
                <a:cs typeface="+mn-cs"/>
              </a:rPr>
              <a:t>(7-7): حل المعادلات التي تشتمل على "جمع/طرح" الكسور الاعتيادية</a:t>
            </a:r>
            <a:br>
              <a:rPr lang="ar-KW" sz="4400" b="1" spc="0" dirty="0">
                <a:solidFill>
                  <a:srgbClr val="FF0000"/>
                </a:solidFill>
                <a:cs typeface="+mn-cs"/>
              </a:rPr>
            </a:br>
            <a:br>
              <a:rPr lang="ar-KW" sz="4400" b="1" spc="0" dirty="0">
                <a:solidFill>
                  <a:srgbClr val="FF0000"/>
                </a:solidFill>
                <a:cs typeface="+mn-cs"/>
              </a:rPr>
            </a:br>
            <a:r>
              <a:rPr lang="ar-KW" sz="4400" b="1" spc="0" dirty="0">
                <a:solidFill>
                  <a:srgbClr val="FF0000"/>
                </a:solidFill>
                <a:cs typeface="+mn-cs"/>
              </a:rPr>
              <a:t>إ</a:t>
            </a:r>
            <a:r>
              <a:rPr lang="ar-SA" sz="4400" b="1" spc="0" dirty="0">
                <a:solidFill>
                  <a:srgbClr val="FF0000"/>
                </a:solidFill>
                <a:cs typeface="+mn-cs"/>
              </a:rPr>
              <a:t>عداد </a:t>
            </a:r>
            <a:r>
              <a:rPr lang="ar-KW" sz="4400" b="1" spc="0" dirty="0">
                <a:solidFill>
                  <a:srgbClr val="FF0000"/>
                </a:solidFill>
                <a:cs typeface="+mn-cs"/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53787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 </a:t>
            </a:r>
            <a:r>
              <a:rPr kumimoji="0" lang="ar-SA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رئيسة قسم الرياضيات : هنادي العمران </a:t>
            </a:r>
            <a:endParaRPr kumimoji="0" lang="ar-EG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مديرة المدرسة : أ / ليلى حسين  اكبر </a:t>
            </a:r>
            <a:endParaRPr kumimoji="0" lang="ar-EG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102576"/>
            <a:ext cx="1620658" cy="1304925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7D8AD8A-50DD-50C8-8D6F-2FE83B703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448" y="119058"/>
            <a:ext cx="1845103" cy="12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1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50120E-43FF-E472-523A-14469C79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337" y="234325"/>
            <a:ext cx="1315183" cy="1567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51DE2D-ADE0-B33C-BF1C-DA45EBEF5D56}"/>
              </a:ext>
            </a:extLst>
          </p:cNvPr>
          <p:cNvSpPr txBox="1"/>
          <p:nvPr/>
        </p:nvSpPr>
        <p:spPr>
          <a:xfrm>
            <a:off x="7787102" y="277149"/>
            <a:ext cx="143123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8800" b="1" dirty="0">
                <a:solidFill>
                  <a:schemeClr val="bg1"/>
                </a:solidFill>
                <a:latin typeface="+mn-lt"/>
              </a:rPr>
              <a:t>+</a:t>
            </a:r>
            <a:endParaRPr lang="en-US" sz="8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F2D1C2-3DF4-68A1-D925-75615A7173C8}"/>
              </a:ext>
            </a:extLst>
          </p:cNvPr>
          <p:cNvSpPr txBox="1"/>
          <p:nvPr/>
        </p:nvSpPr>
        <p:spPr>
          <a:xfrm>
            <a:off x="6521521" y="309428"/>
            <a:ext cx="126558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7200" b="1" dirty="0">
                <a:solidFill>
                  <a:schemeClr val="bg1"/>
                </a:solidFill>
                <a:latin typeface="+mn-lt"/>
              </a:rPr>
              <a:t>س</a:t>
            </a:r>
            <a:endParaRPr lang="en-US" sz="8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4F4CF-4A1A-2FB2-A665-9D1805CAA5CA}"/>
              </a:ext>
            </a:extLst>
          </p:cNvPr>
          <p:cNvSpPr txBox="1"/>
          <p:nvPr/>
        </p:nvSpPr>
        <p:spPr>
          <a:xfrm>
            <a:off x="5110163" y="277149"/>
            <a:ext cx="143123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8800" b="1" dirty="0">
                <a:solidFill>
                  <a:schemeClr val="bg1"/>
                </a:solidFill>
                <a:latin typeface="+mn-lt"/>
              </a:rPr>
              <a:t>=</a:t>
            </a:r>
            <a:endParaRPr lang="en-US" sz="8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93C305-4F95-A47D-19DC-9CF5FC888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262" y="358990"/>
            <a:ext cx="1210554" cy="144236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2F02D7-2703-7284-B3A9-602DE3A7CA9D}"/>
              </a:ext>
            </a:extLst>
          </p:cNvPr>
          <p:cNvGrpSpPr/>
          <p:nvPr/>
        </p:nvGrpSpPr>
        <p:grpSpPr>
          <a:xfrm>
            <a:off x="8411561" y="1267926"/>
            <a:ext cx="2073633" cy="1467402"/>
            <a:chOff x="8635241" y="2440259"/>
            <a:chExt cx="2451652" cy="17053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E1A7CE-FB78-7DEA-ED67-450C4CF5839E}"/>
                </a:ext>
              </a:extLst>
            </p:cNvPr>
            <p:cNvSpPr txBox="1"/>
            <p:nvPr/>
          </p:nvSpPr>
          <p:spPr>
            <a:xfrm>
              <a:off x="9655658" y="2517913"/>
              <a:ext cx="1431235" cy="144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KW" sz="8800" b="1" spc="-500" dirty="0">
                  <a:solidFill>
                    <a:srgbClr val="FF0000"/>
                  </a:solidFill>
                  <a:latin typeface="+mn-lt"/>
                </a:rPr>
                <a:t>--</a:t>
              </a:r>
              <a:endParaRPr lang="en-US" sz="8800" b="1" spc="-500" dirty="0">
                <a:solidFill>
                  <a:srgbClr val="FF0000"/>
                </a:solidFill>
                <a:latin typeface="+mn-lt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2D1334-2A18-D4B6-2695-145CED474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5241" y="2440259"/>
              <a:ext cx="1431235" cy="170530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E6A3BE-AB65-E6CE-3300-D2BE6AE91F42}"/>
              </a:ext>
            </a:extLst>
          </p:cNvPr>
          <p:cNvGrpSpPr/>
          <p:nvPr/>
        </p:nvGrpSpPr>
        <p:grpSpPr>
          <a:xfrm>
            <a:off x="1987825" y="277149"/>
            <a:ext cx="2144929" cy="1561387"/>
            <a:chOff x="8635241" y="2440259"/>
            <a:chExt cx="2451652" cy="170530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BFB54A-168C-7F16-125F-72BC57774393}"/>
                </a:ext>
              </a:extLst>
            </p:cNvPr>
            <p:cNvSpPr txBox="1"/>
            <p:nvPr/>
          </p:nvSpPr>
          <p:spPr>
            <a:xfrm>
              <a:off x="9655658" y="2517913"/>
              <a:ext cx="1431235" cy="144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KW" sz="8800" b="1" spc="-500" dirty="0">
                  <a:solidFill>
                    <a:srgbClr val="FF0000"/>
                  </a:solidFill>
                  <a:latin typeface="+mn-lt"/>
                </a:rPr>
                <a:t>--</a:t>
              </a:r>
              <a:endParaRPr lang="en-US" sz="8800" b="1" spc="-500" dirty="0">
                <a:solidFill>
                  <a:srgbClr val="FF0000"/>
                </a:solidFill>
                <a:latin typeface="+mn-lt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C19A7AC-1D57-9FDC-3318-58D343E1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35241" y="2440259"/>
              <a:ext cx="1431235" cy="1705301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DF4920-97D9-FCE8-6BA4-7CFB0AED9C52}"/>
              </a:ext>
            </a:extLst>
          </p:cNvPr>
          <p:cNvCxnSpPr>
            <a:cxnSpLocks/>
          </p:cNvCxnSpPr>
          <p:nvPr/>
        </p:nvCxnSpPr>
        <p:spPr>
          <a:xfrm flipH="1">
            <a:off x="8593879" y="277149"/>
            <a:ext cx="1769321" cy="2300467"/>
          </a:xfrm>
          <a:prstGeom prst="line">
            <a:avLst/>
          </a:prstGeom>
          <a:ln w="57150">
            <a:solidFill>
              <a:srgbClr val="007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015018C-59A0-B7EF-73EB-BF471CB853A3}"/>
              </a:ext>
            </a:extLst>
          </p:cNvPr>
          <p:cNvSpPr txBox="1"/>
          <p:nvPr/>
        </p:nvSpPr>
        <p:spPr>
          <a:xfrm>
            <a:off x="10618364" y="4156117"/>
            <a:ext cx="143123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7200" b="1" dirty="0">
                <a:solidFill>
                  <a:srgbClr val="007FFF"/>
                </a:solidFill>
                <a:latin typeface="+mn-lt"/>
              </a:rPr>
              <a:t>س</a:t>
            </a:r>
            <a:endParaRPr lang="en-US" sz="7200" b="1" dirty="0">
              <a:solidFill>
                <a:srgbClr val="007FFF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D5D56B-EE78-93C9-DFAA-B0C0348FD148}"/>
              </a:ext>
            </a:extLst>
          </p:cNvPr>
          <p:cNvSpPr txBox="1"/>
          <p:nvPr/>
        </p:nvSpPr>
        <p:spPr>
          <a:xfrm>
            <a:off x="9708666" y="4033007"/>
            <a:ext cx="143123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8800" b="1" dirty="0">
                <a:solidFill>
                  <a:srgbClr val="007FFF"/>
                </a:solidFill>
                <a:latin typeface="+mn-lt"/>
              </a:rPr>
              <a:t>=</a:t>
            </a:r>
            <a:endParaRPr lang="en-US" sz="8800" b="1" dirty="0">
              <a:solidFill>
                <a:srgbClr val="007FFF"/>
              </a:solidFill>
              <a:latin typeface="+mn-lt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73E04B-1465-B0AC-425F-AC3711B734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1387" y="3995817"/>
            <a:ext cx="1356135" cy="161041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984D823-7BBD-5FFF-A606-A6CDAE26D8CA}"/>
              </a:ext>
            </a:extLst>
          </p:cNvPr>
          <p:cNvGrpSpPr/>
          <p:nvPr/>
        </p:nvGrpSpPr>
        <p:grpSpPr>
          <a:xfrm>
            <a:off x="6677453" y="3977837"/>
            <a:ext cx="2292108" cy="1582776"/>
            <a:chOff x="8635241" y="2475165"/>
            <a:chExt cx="2451652" cy="163548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A2904F-B92E-9C7D-147F-4AF5B4DA49B3}"/>
                </a:ext>
              </a:extLst>
            </p:cNvPr>
            <p:cNvSpPr txBox="1"/>
            <p:nvPr/>
          </p:nvSpPr>
          <p:spPr>
            <a:xfrm>
              <a:off x="9655658" y="2493825"/>
              <a:ext cx="1431235" cy="14947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KW" sz="8800" b="1" spc="-500" dirty="0">
                  <a:solidFill>
                    <a:srgbClr val="007FFF"/>
                  </a:solidFill>
                  <a:latin typeface="+mn-lt"/>
                </a:rPr>
                <a:t>--</a:t>
              </a:r>
              <a:endParaRPr lang="en-US" sz="8800" b="1" spc="-500" dirty="0">
                <a:solidFill>
                  <a:srgbClr val="007FFF"/>
                </a:solidFill>
                <a:latin typeface="+mn-lt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438EC47-4A56-4BFD-205A-BA6F8375F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8635241" y="2475165"/>
              <a:ext cx="1431235" cy="1635489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BC89A39-2A5A-F1BC-13EC-9DE68500CA32}"/>
              </a:ext>
            </a:extLst>
          </p:cNvPr>
          <p:cNvSpPr txBox="1"/>
          <p:nvPr/>
        </p:nvSpPr>
        <p:spPr>
          <a:xfrm>
            <a:off x="5354912" y="4033007"/>
            <a:ext cx="143123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8800" b="1" dirty="0">
                <a:solidFill>
                  <a:srgbClr val="007FFF"/>
                </a:solidFill>
                <a:latin typeface="+mn-lt"/>
              </a:rPr>
              <a:t>=</a:t>
            </a:r>
            <a:endParaRPr lang="en-US" sz="8800" b="1" dirty="0">
              <a:solidFill>
                <a:srgbClr val="007FFF"/>
              </a:solidFill>
              <a:latin typeface="+mn-lt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5B9923-581E-AE9A-0D62-F3D38B6BEB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0062" y="4110660"/>
            <a:ext cx="1062501" cy="12659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F2D057-5C10-8661-E473-EF94973E4959}"/>
              </a:ext>
            </a:extLst>
          </p:cNvPr>
          <p:cNvSpPr txBox="1"/>
          <p:nvPr/>
        </p:nvSpPr>
        <p:spPr>
          <a:xfrm>
            <a:off x="3035213" y="4110660"/>
            <a:ext cx="145496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6600" b="1" dirty="0">
                <a:solidFill>
                  <a:srgbClr val="FF0000"/>
                </a:solidFill>
                <a:latin typeface="+mn-lt"/>
              </a:rPr>
              <a:t>سهم</a:t>
            </a:r>
            <a:endParaRPr lang="en-US" sz="6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878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1" grpId="0"/>
      <p:bldP spid="22" grpId="0"/>
      <p:bldP spid="2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B5E400-BB81-1591-845D-118CB46A8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17" b="44155"/>
          <a:stretch/>
        </p:blipFill>
        <p:spPr>
          <a:xfrm>
            <a:off x="3771176" y="141087"/>
            <a:ext cx="7525371" cy="55836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1FED82-14D5-16D7-9643-22E91D879C0B}"/>
              </a:ext>
            </a:extLst>
          </p:cNvPr>
          <p:cNvGrpSpPr/>
          <p:nvPr/>
        </p:nvGrpSpPr>
        <p:grpSpPr>
          <a:xfrm>
            <a:off x="7288896" y="3436455"/>
            <a:ext cx="915850" cy="1031310"/>
            <a:chOff x="5645427" y="2664390"/>
            <a:chExt cx="915850" cy="103131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08B9D6-65FA-1466-34E0-598B2A0F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5427" y="2664390"/>
              <a:ext cx="607736" cy="103131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1C25A-094D-D8C8-0ED3-4E4AA154DBBE}"/>
                </a:ext>
              </a:extLst>
            </p:cNvPr>
            <p:cNvSpPr txBox="1"/>
            <p:nvPr/>
          </p:nvSpPr>
          <p:spPr>
            <a:xfrm>
              <a:off x="6301409" y="2764546"/>
              <a:ext cx="25986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KW" sz="4800" b="1" dirty="0">
                  <a:solidFill>
                    <a:srgbClr val="FF0000"/>
                  </a:solidFill>
                  <a:latin typeface="+mn-lt"/>
                </a:rPr>
                <a:t>+</a:t>
              </a:r>
              <a:endParaRPr lang="en-US" sz="48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142A4-669E-0EF0-BC78-F89D4F5B6D78}"/>
              </a:ext>
            </a:extLst>
          </p:cNvPr>
          <p:cNvGrpSpPr/>
          <p:nvPr/>
        </p:nvGrpSpPr>
        <p:grpSpPr>
          <a:xfrm>
            <a:off x="4614186" y="3436454"/>
            <a:ext cx="915850" cy="1031310"/>
            <a:chOff x="5645427" y="2664390"/>
            <a:chExt cx="915850" cy="10313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68BCE9-B07F-C273-21ED-49F2221C1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5427" y="2664390"/>
              <a:ext cx="607736" cy="103131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86C66A-AAA3-9251-6DB4-B52450188A82}"/>
                </a:ext>
              </a:extLst>
            </p:cNvPr>
            <p:cNvSpPr txBox="1"/>
            <p:nvPr/>
          </p:nvSpPr>
          <p:spPr>
            <a:xfrm>
              <a:off x="6301409" y="2764546"/>
              <a:ext cx="25986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KW" sz="4800" b="1" dirty="0">
                  <a:solidFill>
                    <a:srgbClr val="FF0000"/>
                  </a:solidFill>
                  <a:latin typeface="+mn-lt"/>
                </a:rPr>
                <a:t>+</a:t>
              </a:r>
              <a:endParaRPr lang="en-US" sz="48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5B542E0-3220-DDB0-1A41-089CB27F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373" y="4762610"/>
            <a:ext cx="607736" cy="1031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0210CF-CA53-47BD-09FC-CA81ADCD9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253" y="4723443"/>
            <a:ext cx="643276" cy="109162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ACD229-D449-353C-3321-9526FC70332A}"/>
              </a:ext>
            </a:extLst>
          </p:cNvPr>
          <p:cNvSpPr/>
          <p:nvPr/>
        </p:nvSpPr>
        <p:spPr>
          <a:xfrm rot="20606756">
            <a:off x="6973683" y="5028825"/>
            <a:ext cx="2202257" cy="402994"/>
          </a:xfrm>
          <a:prstGeom prst="roundRect">
            <a:avLst>
              <a:gd name="adj" fmla="val 50000"/>
            </a:avLst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6AE3710-35DC-BFB8-ED80-3CBC4E5896D7}"/>
              </a:ext>
            </a:extLst>
          </p:cNvPr>
          <p:cNvSpPr/>
          <p:nvPr/>
        </p:nvSpPr>
        <p:spPr>
          <a:xfrm rot="1084872">
            <a:off x="6972674" y="5105034"/>
            <a:ext cx="2087890" cy="401560"/>
          </a:xfrm>
          <a:prstGeom prst="roundRect">
            <a:avLst>
              <a:gd name="adj" fmla="val 50000"/>
            </a:avLst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CF7ED-BB42-A1E9-E1CE-A941614A2BE8}"/>
              </a:ext>
            </a:extLst>
          </p:cNvPr>
          <p:cNvSpPr txBox="1"/>
          <p:nvPr/>
        </p:nvSpPr>
        <p:spPr>
          <a:xfrm>
            <a:off x="8370701" y="4316795"/>
            <a:ext cx="9780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00B050"/>
                </a:solidFill>
                <a:latin typeface="+mn-lt"/>
              </a:rPr>
              <a:t>24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28C459-1D9D-A21A-B960-9C22EDC698BC}"/>
              </a:ext>
            </a:extLst>
          </p:cNvPr>
          <p:cNvSpPr txBox="1"/>
          <p:nvPr/>
        </p:nvSpPr>
        <p:spPr>
          <a:xfrm>
            <a:off x="6783535" y="4373514"/>
            <a:ext cx="7581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7030A0"/>
                </a:solidFill>
                <a:latin typeface="+mn-lt"/>
              </a:rPr>
              <a:t>18</a:t>
            </a:r>
            <a:endParaRPr lang="en-US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923E51-5FFF-5A1B-80EE-E9CC04A0B50D}"/>
              </a:ext>
            </a:extLst>
          </p:cNvPr>
          <p:cNvSpPr txBox="1"/>
          <p:nvPr/>
        </p:nvSpPr>
        <p:spPr>
          <a:xfrm>
            <a:off x="7316930" y="4209705"/>
            <a:ext cx="143123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6000" b="1" spc="-500" dirty="0">
                <a:solidFill>
                  <a:srgbClr val="FF0000"/>
                </a:solidFill>
                <a:latin typeface="+mn-lt"/>
              </a:rPr>
              <a:t>+</a:t>
            </a:r>
            <a:endParaRPr lang="en-US" sz="6000" b="1" spc="-5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961D53-A2C5-D7B2-B5A8-AEEE895393DE}"/>
              </a:ext>
            </a:extLst>
          </p:cNvPr>
          <p:cNvGrpSpPr/>
          <p:nvPr/>
        </p:nvGrpSpPr>
        <p:grpSpPr>
          <a:xfrm>
            <a:off x="7139869" y="5324417"/>
            <a:ext cx="1727089" cy="1056412"/>
            <a:chOff x="1134233" y="2089507"/>
            <a:chExt cx="1984537" cy="110799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D372F84-DC3B-3287-CA58-C84B447ED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0417"/>
            <a:stretch/>
          </p:blipFill>
          <p:spPr>
            <a:xfrm>
              <a:off x="1134233" y="2605995"/>
              <a:ext cx="1984537" cy="28014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0F6620D-F2C1-CA57-2878-217887E4111A}"/>
                </a:ext>
              </a:extLst>
            </p:cNvPr>
            <p:cNvSpPr txBox="1"/>
            <p:nvPr/>
          </p:nvSpPr>
          <p:spPr>
            <a:xfrm>
              <a:off x="1654639" y="2089507"/>
              <a:ext cx="905731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KW" sz="6600" b="1" spc="-500" dirty="0">
                  <a:solidFill>
                    <a:srgbClr val="FF0000"/>
                  </a:solidFill>
                  <a:latin typeface="+mn-lt"/>
                </a:rPr>
                <a:t>×</a:t>
              </a:r>
              <a:endParaRPr lang="en-US" sz="6600" b="1" spc="-500" dirty="0">
                <a:solidFill>
                  <a:srgbClr val="FF0000"/>
                </a:solidFill>
                <a:latin typeface="+mn-lt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9031E53-5EDC-0E2B-D32B-697E0F03A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273" y="4686854"/>
            <a:ext cx="988452" cy="11070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FA23086-B53C-FFD3-E204-538C09EB6576}"/>
              </a:ext>
            </a:extLst>
          </p:cNvPr>
          <p:cNvSpPr txBox="1"/>
          <p:nvPr/>
        </p:nvSpPr>
        <p:spPr>
          <a:xfrm>
            <a:off x="4559098" y="4709121"/>
            <a:ext cx="113733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6000" b="1" dirty="0">
                <a:solidFill>
                  <a:srgbClr val="FF0000"/>
                </a:solidFill>
                <a:latin typeface="+mn-lt"/>
              </a:rPr>
              <a:t>=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A5DD2C9-0BB1-825E-8305-4D1837B339D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954978" y="4753597"/>
            <a:ext cx="811623" cy="10313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F969DCB-19A3-20E1-5A65-9BEEB03DCD1F}"/>
              </a:ext>
            </a:extLst>
          </p:cNvPr>
          <p:cNvSpPr txBox="1"/>
          <p:nvPr/>
        </p:nvSpPr>
        <p:spPr>
          <a:xfrm>
            <a:off x="324679" y="301092"/>
            <a:ext cx="2445025" cy="830997"/>
          </a:xfrm>
          <a:prstGeom prst="rect">
            <a:avLst/>
          </a:prstGeom>
          <a:solidFill>
            <a:srgbClr val="5E0D18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/>
              <a:t>صفحة 43</a:t>
            </a:r>
            <a:endParaRPr lang="en-US" sz="4800" b="1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93836B9-5D66-E5B9-028B-5EDD93FB4E3D}"/>
              </a:ext>
            </a:extLst>
          </p:cNvPr>
          <p:cNvCxnSpPr>
            <a:cxnSpLocks/>
          </p:cNvCxnSpPr>
          <p:nvPr/>
        </p:nvCxnSpPr>
        <p:spPr>
          <a:xfrm flipH="1">
            <a:off x="7354639" y="3572470"/>
            <a:ext cx="1748544" cy="67945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2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90946-092B-C008-2912-43B072FF3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64" y="840765"/>
            <a:ext cx="11815072" cy="50174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2FD5AC-2D50-8BC0-F4E9-2B676A32C026}"/>
              </a:ext>
            </a:extLst>
          </p:cNvPr>
          <p:cNvSpPr txBox="1"/>
          <p:nvPr/>
        </p:nvSpPr>
        <p:spPr>
          <a:xfrm>
            <a:off x="9965635" y="2966435"/>
            <a:ext cx="9276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+mn-lt"/>
              </a:rPr>
              <a:t>+7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0BF7F-72A7-AABD-E53B-CB82B314328B}"/>
              </a:ext>
            </a:extLst>
          </p:cNvPr>
          <p:cNvSpPr txBox="1"/>
          <p:nvPr/>
        </p:nvSpPr>
        <p:spPr>
          <a:xfrm>
            <a:off x="8010940" y="2518489"/>
            <a:ext cx="9276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+mn-lt"/>
              </a:rPr>
              <a:t>+7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F074FA-5154-CA26-4DD2-CDFC5D2F033D}"/>
              </a:ext>
            </a:extLst>
          </p:cNvPr>
          <p:cNvCxnSpPr>
            <a:cxnSpLocks/>
          </p:cNvCxnSpPr>
          <p:nvPr/>
        </p:nvCxnSpPr>
        <p:spPr>
          <a:xfrm>
            <a:off x="10131287" y="2623931"/>
            <a:ext cx="483704" cy="9872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D316067-0F3B-2BC6-136B-E03A2D27205D}"/>
              </a:ext>
            </a:extLst>
          </p:cNvPr>
          <p:cNvSpPr txBox="1"/>
          <p:nvPr/>
        </p:nvSpPr>
        <p:spPr>
          <a:xfrm>
            <a:off x="9614452" y="4276671"/>
            <a:ext cx="13848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+mn-lt"/>
              </a:rPr>
              <a:t>س = 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8003FAF-0F3E-1253-BA6A-1A98A879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246" y="4264103"/>
            <a:ext cx="1051476" cy="111099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018A96-50FC-F409-433B-2B2736D5D0E6}"/>
              </a:ext>
            </a:extLst>
          </p:cNvPr>
          <p:cNvSpPr txBox="1"/>
          <p:nvPr/>
        </p:nvSpPr>
        <p:spPr>
          <a:xfrm>
            <a:off x="7533861" y="4277824"/>
            <a:ext cx="127883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6000" b="1" dirty="0">
                <a:solidFill>
                  <a:srgbClr val="FF0000"/>
                </a:solidFill>
                <a:latin typeface="+mn-lt"/>
              </a:rPr>
              <a:t>+  7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F9F33A-C262-A678-8302-C1008BA5E0E5}"/>
              </a:ext>
            </a:extLst>
          </p:cNvPr>
          <p:cNvSpPr txBox="1"/>
          <p:nvPr/>
        </p:nvSpPr>
        <p:spPr>
          <a:xfrm>
            <a:off x="6804991" y="4276671"/>
            <a:ext cx="7288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+mn-lt"/>
              </a:rPr>
              <a:t>=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5199B1F-6352-F565-49B9-1BB7625ED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606" y="4237238"/>
            <a:ext cx="1226003" cy="105624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989BE3B-752A-33F9-F47E-B22ADE2EB4C7}"/>
              </a:ext>
            </a:extLst>
          </p:cNvPr>
          <p:cNvSpPr txBox="1"/>
          <p:nvPr/>
        </p:nvSpPr>
        <p:spPr>
          <a:xfrm>
            <a:off x="351183" y="999792"/>
            <a:ext cx="2445025" cy="830997"/>
          </a:xfrm>
          <a:prstGeom prst="rect">
            <a:avLst/>
          </a:prstGeom>
          <a:solidFill>
            <a:srgbClr val="5E0D18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/>
              <a:t>صفحة 43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321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32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7802" b="7802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8800" b="1" dirty="0">
                <a:ln w="19050">
                  <a:noFill/>
                </a:ln>
                <a:solidFill>
                  <a:srgbClr val="F0F8FC"/>
                </a:solidFill>
                <a:latin typeface="A Soraya" panose="00000700000000000000" pitchFamily="2" charset="-78"/>
                <a:cs typeface="A Soraya" panose="00000700000000000000" pitchFamily="2" charset="-78"/>
              </a:rPr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5869F-7494-D4FF-747B-D1471E2282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0" t="9633" r="18499" b="23445"/>
          <a:stretch/>
        </p:blipFill>
        <p:spPr>
          <a:xfrm>
            <a:off x="7838044" y="2485083"/>
            <a:ext cx="3776869" cy="44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02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hamburger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steak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chicken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pizza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salad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chicken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pizza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fish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salad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hamburger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fish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Patrick Hand" panose="00000500000000000000" pitchFamily="2" charset="0"/>
                        </a:rPr>
                        <a:t>steak</a:t>
                      </a:r>
                    </a:p>
                  </a:txBody>
                  <a:tcPr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8" name="Picture 6" descr="BB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17" y="5719385"/>
            <a:ext cx="1407935" cy="100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Big sal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387225"/>
            <a:ext cx="1279343" cy="9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Pizza c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90" y="2294541"/>
            <a:ext cx="1011902" cy="10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Burger with lettuce and toma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92" y="697187"/>
            <a:ext cx="1027301" cy="8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Plank salm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76" y="4098075"/>
            <a:ext cx="1815026" cy="8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Fried chick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95034"/>
            <a:ext cx="1191168" cy="11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Burger with lettuce and toma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18" y="5851445"/>
            <a:ext cx="1027301" cy="8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Plank salm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58" y="5772508"/>
            <a:ext cx="1815026" cy="8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BB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09" y="631157"/>
            <a:ext cx="1407935" cy="100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Big sal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312" y="4057520"/>
            <a:ext cx="1279343" cy="9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Fried chick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5" y="2273392"/>
            <a:ext cx="1191168" cy="119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Pizza c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90" y="3989950"/>
            <a:ext cx="1011902" cy="10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78334" y="2893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20" name="&quot;No&quot; Symbol 19"/>
          <p:cNvSpPr/>
          <p:nvPr/>
        </p:nvSpPr>
        <p:spPr>
          <a:xfrm>
            <a:off x="3737784" y="96202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19984" y="32385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22" name="&quot;No&quot; Symbol 21"/>
          <p:cNvSpPr/>
          <p:nvPr/>
        </p:nvSpPr>
        <p:spPr>
          <a:xfrm>
            <a:off x="6779434" y="96547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55284" y="22225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</a:p>
        </p:txBody>
      </p:sp>
      <p:sp>
        <p:nvSpPr>
          <p:cNvPr id="24" name="&quot;No&quot; Symbol 23"/>
          <p:cNvSpPr/>
          <p:nvPr/>
        </p:nvSpPr>
        <p:spPr>
          <a:xfrm>
            <a:off x="9814734" y="95531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71805" y="1733631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</a:p>
        </p:txBody>
      </p:sp>
      <p:sp>
        <p:nvSpPr>
          <p:cNvPr id="30" name="&quot;No&quot; Symbol 29"/>
          <p:cNvSpPr/>
          <p:nvPr/>
        </p:nvSpPr>
        <p:spPr>
          <a:xfrm>
            <a:off x="3731255" y="266672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13455" y="173708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</a:p>
        </p:txBody>
      </p:sp>
      <p:sp>
        <p:nvSpPr>
          <p:cNvPr id="32" name="&quot;No&quot; Symbol 31"/>
          <p:cNvSpPr/>
          <p:nvPr/>
        </p:nvSpPr>
        <p:spPr>
          <a:xfrm>
            <a:off x="6772905" y="267017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48755" y="172692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</a:p>
        </p:txBody>
      </p:sp>
      <p:sp>
        <p:nvSpPr>
          <p:cNvPr id="34" name="&quot;No&quot; Symbol 33"/>
          <p:cNvSpPr/>
          <p:nvPr/>
        </p:nvSpPr>
        <p:spPr>
          <a:xfrm>
            <a:off x="9808205" y="266001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74980" y="343253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</a:p>
        </p:txBody>
      </p:sp>
      <p:sp>
        <p:nvSpPr>
          <p:cNvPr id="36" name="&quot;No&quot; Symbol 35"/>
          <p:cNvSpPr/>
          <p:nvPr/>
        </p:nvSpPr>
        <p:spPr>
          <a:xfrm>
            <a:off x="3743955" y="436562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26155" y="3435985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</a:p>
        </p:txBody>
      </p:sp>
      <p:sp>
        <p:nvSpPr>
          <p:cNvPr id="38" name="&quot;No&quot; Symbol 37"/>
          <p:cNvSpPr/>
          <p:nvPr/>
        </p:nvSpPr>
        <p:spPr>
          <a:xfrm>
            <a:off x="6785605" y="436907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651930" y="3425825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</a:p>
        </p:txBody>
      </p:sp>
      <p:sp>
        <p:nvSpPr>
          <p:cNvPr id="40" name="&quot;No&quot; Symbol 39"/>
          <p:cNvSpPr/>
          <p:nvPr/>
        </p:nvSpPr>
        <p:spPr>
          <a:xfrm>
            <a:off x="9820905" y="435891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71805" y="5149931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</a:p>
        </p:txBody>
      </p:sp>
      <p:sp>
        <p:nvSpPr>
          <p:cNvPr id="42" name="&quot;No&quot; Symbol 41"/>
          <p:cNvSpPr/>
          <p:nvPr/>
        </p:nvSpPr>
        <p:spPr>
          <a:xfrm>
            <a:off x="3731255" y="608302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13455" y="515338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</a:p>
        </p:txBody>
      </p:sp>
      <p:sp>
        <p:nvSpPr>
          <p:cNvPr id="44" name="&quot;No&quot; Symbol 43"/>
          <p:cNvSpPr/>
          <p:nvPr/>
        </p:nvSpPr>
        <p:spPr>
          <a:xfrm>
            <a:off x="6772905" y="608647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48755" y="5143223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prstClr val="white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</a:p>
        </p:txBody>
      </p:sp>
      <p:sp>
        <p:nvSpPr>
          <p:cNvPr id="46" name="&quot;No&quot; Symbol 45"/>
          <p:cNvSpPr/>
          <p:nvPr/>
        </p:nvSpPr>
        <p:spPr>
          <a:xfrm>
            <a:off x="9808205" y="607631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AF0546-5179-9A32-EB23-82FD4FF0A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24" t="11207" r="9329" b="24347"/>
          <a:stretch/>
        </p:blipFill>
        <p:spPr>
          <a:xfrm>
            <a:off x="1573695" y="491080"/>
            <a:ext cx="9044610" cy="49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7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810369"/>
            <a:ext cx="12243516" cy="2047630"/>
          </a:xfrm>
          <a:custGeom>
            <a:avLst/>
            <a:gdLst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80979 h 1993492"/>
              <a:gd name="connsiteX1" fmla="*/ 3876541 w 12243516"/>
              <a:gd name="connsiteY1" fmla="*/ 364315 h 1993492"/>
              <a:gd name="connsiteX2" fmla="*/ 12243516 w 12243516"/>
              <a:gd name="connsiteY2" fmla="*/ 68100 h 1993492"/>
              <a:gd name="connsiteX3" fmla="*/ 12192000 w 12243516"/>
              <a:gd name="connsiteY3" fmla="*/ 1993492 h 1993492"/>
              <a:gd name="connsiteX4" fmla="*/ 0 w 12243516"/>
              <a:gd name="connsiteY4" fmla="*/ 1993492 h 1993492"/>
              <a:gd name="connsiteX5" fmla="*/ 0 w 12243516"/>
              <a:gd name="connsiteY5" fmla="*/ 80979 h 1993492"/>
              <a:gd name="connsiteX0" fmla="*/ 0 w 12243516"/>
              <a:gd name="connsiteY0" fmla="*/ 68944 h 1981457"/>
              <a:gd name="connsiteX1" fmla="*/ 3876541 w 12243516"/>
              <a:gd name="connsiteY1" fmla="*/ 352280 h 1981457"/>
              <a:gd name="connsiteX2" fmla="*/ 12243516 w 12243516"/>
              <a:gd name="connsiteY2" fmla="*/ 56065 h 1981457"/>
              <a:gd name="connsiteX3" fmla="*/ 12192000 w 12243516"/>
              <a:gd name="connsiteY3" fmla="*/ 1981457 h 1981457"/>
              <a:gd name="connsiteX4" fmla="*/ 0 w 12243516"/>
              <a:gd name="connsiteY4" fmla="*/ 1981457 h 1981457"/>
              <a:gd name="connsiteX5" fmla="*/ 0 w 12243516"/>
              <a:gd name="connsiteY5" fmla="*/ 68944 h 1981457"/>
              <a:gd name="connsiteX0" fmla="*/ 0 w 12243516"/>
              <a:gd name="connsiteY0" fmla="*/ 72857 h 1985370"/>
              <a:gd name="connsiteX1" fmla="*/ 3953814 w 12243516"/>
              <a:gd name="connsiteY1" fmla="*/ 317557 h 1985370"/>
              <a:gd name="connsiteX2" fmla="*/ 12243516 w 12243516"/>
              <a:gd name="connsiteY2" fmla="*/ 59978 h 1985370"/>
              <a:gd name="connsiteX3" fmla="*/ 12192000 w 12243516"/>
              <a:gd name="connsiteY3" fmla="*/ 1985370 h 1985370"/>
              <a:gd name="connsiteX4" fmla="*/ 0 w 12243516"/>
              <a:gd name="connsiteY4" fmla="*/ 1985370 h 1985370"/>
              <a:gd name="connsiteX5" fmla="*/ 0 w 12243516"/>
              <a:gd name="connsiteY5" fmla="*/ 72857 h 1985370"/>
              <a:gd name="connsiteX0" fmla="*/ 0 w 12243516"/>
              <a:gd name="connsiteY0" fmla="*/ 101580 h 2014093"/>
              <a:gd name="connsiteX1" fmla="*/ 3953814 w 12243516"/>
              <a:gd name="connsiteY1" fmla="*/ 346280 h 2014093"/>
              <a:gd name="connsiteX2" fmla="*/ 6233375 w 12243516"/>
              <a:gd name="connsiteY2" fmla="*/ 320521 h 2014093"/>
              <a:gd name="connsiteX3" fmla="*/ 12243516 w 12243516"/>
              <a:gd name="connsiteY3" fmla="*/ 88701 h 2014093"/>
              <a:gd name="connsiteX4" fmla="*/ 12192000 w 12243516"/>
              <a:gd name="connsiteY4" fmla="*/ 2014093 h 2014093"/>
              <a:gd name="connsiteX5" fmla="*/ 0 w 12243516"/>
              <a:gd name="connsiteY5" fmla="*/ 2014093 h 2014093"/>
              <a:gd name="connsiteX6" fmla="*/ 0 w 12243516"/>
              <a:gd name="connsiteY6" fmla="*/ 101580 h 2014093"/>
              <a:gd name="connsiteX0" fmla="*/ 0 w 12243516"/>
              <a:gd name="connsiteY0" fmla="*/ 101580 h 2014093"/>
              <a:gd name="connsiteX1" fmla="*/ 3953814 w 12243516"/>
              <a:gd name="connsiteY1" fmla="*/ 346280 h 2014093"/>
              <a:gd name="connsiteX2" fmla="*/ 6233375 w 12243516"/>
              <a:gd name="connsiteY2" fmla="*/ 320521 h 2014093"/>
              <a:gd name="connsiteX3" fmla="*/ 12243516 w 12243516"/>
              <a:gd name="connsiteY3" fmla="*/ 88701 h 2014093"/>
              <a:gd name="connsiteX4" fmla="*/ 12192000 w 12243516"/>
              <a:gd name="connsiteY4" fmla="*/ 2014093 h 2014093"/>
              <a:gd name="connsiteX5" fmla="*/ 0 w 12243516"/>
              <a:gd name="connsiteY5" fmla="*/ 2014093 h 2014093"/>
              <a:gd name="connsiteX6" fmla="*/ 0 w 12243516"/>
              <a:gd name="connsiteY6" fmla="*/ 101580 h 2014093"/>
              <a:gd name="connsiteX0" fmla="*/ 0 w 12243516"/>
              <a:gd name="connsiteY0" fmla="*/ 147536 h 2060049"/>
              <a:gd name="connsiteX1" fmla="*/ 1339403 w 12243516"/>
              <a:gd name="connsiteY1" fmla="*/ 160416 h 2060049"/>
              <a:gd name="connsiteX2" fmla="*/ 3953814 w 12243516"/>
              <a:gd name="connsiteY2" fmla="*/ 392236 h 2060049"/>
              <a:gd name="connsiteX3" fmla="*/ 6233375 w 12243516"/>
              <a:gd name="connsiteY3" fmla="*/ 366477 h 2060049"/>
              <a:gd name="connsiteX4" fmla="*/ 12243516 w 12243516"/>
              <a:gd name="connsiteY4" fmla="*/ 134657 h 2060049"/>
              <a:gd name="connsiteX5" fmla="*/ 12192000 w 12243516"/>
              <a:gd name="connsiteY5" fmla="*/ 2060049 h 2060049"/>
              <a:gd name="connsiteX6" fmla="*/ 0 w 12243516"/>
              <a:gd name="connsiteY6" fmla="*/ 2060049 h 2060049"/>
              <a:gd name="connsiteX7" fmla="*/ 0 w 12243516"/>
              <a:gd name="connsiteY7" fmla="*/ 147536 h 2060049"/>
              <a:gd name="connsiteX0" fmla="*/ 0 w 12243516"/>
              <a:gd name="connsiteY0" fmla="*/ 123716 h 2036229"/>
              <a:gd name="connsiteX1" fmla="*/ 1339403 w 12243516"/>
              <a:gd name="connsiteY1" fmla="*/ 136596 h 2036229"/>
              <a:gd name="connsiteX2" fmla="*/ 3953814 w 12243516"/>
              <a:gd name="connsiteY2" fmla="*/ 368416 h 2036229"/>
              <a:gd name="connsiteX3" fmla="*/ 6233375 w 12243516"/>
              <a:gd name="connsiteY3" fmla="*/ 342657 h 2036229"/>
              <a:gd name="connsiteX4" fmla="*/ 12243516 w 12243516"/>
              <a:gd name="connsiteY4" fmla="*/ 110837 h 2036229"/>
              <a:gd name="connsiteX5" fmla="*/ 12192000 w 12243516"/>
              <a:gd name="connsiteY5" fmla="*/ 2036229 h 2036229"/>
              <a:gd name="connsiteX6" fmla="*/ 0 w 12243516"/>
              <a:gd name="connsiteY6" fmla="*/ 2036229 h 2036229"/>
              <a:gd name="connsiteX7" fmla="*/ 0 w 12243516"/>
              <a:gd name="connsiteY7" fmla="*/ 123716 h 2036229"/>
              <a:gd name="connsiteX0" fmla="*/ 0 w 12243516"/>
              <a:gd name="connsiteY0" fmla="*/ 176011 h 2088524"/>
              <a:gd name="connsiteX1" fmla="*/ 1339403 w 12243516"/>
              <a:gd name="connsiteY1" fmla="*/ 188891 h 2088524"/>
              <a:gd name="connsiteX2" fmla="*/ 3953814 w 12243516"/>
              <a:gd name="connsiteY2" fmla="*/ 420711 h 2088524"/>
              <a:gd name="connsiteX3" fmla="*/ 6233375 w 12243516"/>
              <a:gd name="connsiteY3" fmla="*/ 394952 h 2088524"/>
              <a:gd name="connsiteX4" fmla="*/ 10315977 w 12243516"/>
              <a:gd name="connsiteY4" fmla="*/ 137376 h 2088524"/>
              <a:gd name="connsiteX5" fmla="*/ 12243516 w 12243516"/>
              <a:gd name="connsiteY5" fmla="*/ 163132 h 2088524"/>
              <a:gd name="connsiteX6" fmla="*/ 12192000 w 12243516"/>
              <a:gd name="connsiteY6" fmla="*/ 2088524 h 2088524"/>
              <a:gd name="connsiteX7" fmla="*/ 0 w 12243516"/>
              <a:gd name="connsiteY7" fmla="*/ 2088524 h 2088524"/>
              <a:gd name="connsiteX8" fmla="*/ 0 w 12243516"/>
              <a:gd name="connsiteY8" fmla="*/ 176011 h 2088524"/>
              <a:gd name="connsiteX0" fmla="*/ 0 w 12243516"/>
              <a:gd name="connsiteY0" fmla="*/ 135117 h 2047630"/>
              <a:gd name="connsiteX1" fmla="*/ 1339403 w 12243516"/>
              <a:gd name="connsiteY1" fmla="*/ 147997 h 2047630"/>
              <a:gd name="connsiteX2" fmla="*/ 3953814 w 12243516"/>
              <a:gd name="connsiteY2" fmla="*/ 379817 h 2047630"/>
              <a:gd name="connsiteX3" fmla="*/ 6233375 w 12243516"/>
              <a:gd name="connsiteY3" fmla="*/ 354058 h 2047630"/>
              <a:gd name="connsiteX4" fmla="*/ 10315977 w 12243516"/>
              <a:gd name="connsiteY4" fmla="*/ 96482 h 2047630"/>
              <a:gd name="connsiteX5" fmla="*/ 12243516 w 12243516"/>
              <a:gd name="connsiteY5" fmla="*/ 122238 h 2047630"/>
              <a:gd name="connsiteX6" fmla="*/ 12192000 w 12243516"/>
              <a:gd name="connsiteY6" fmla="*/ 2047630 h 2047630"/>
              <a:gd name="connsiteX7" fmla="*/ 0 w 12243516"/>
              <a:gd name="connsiteY7" fmla="*/ 2047630 h 2047630"/>
              <a:gd name="connsiteX8" fmla="*/ 0 w 12243516"/>
              <a:gd name="connsiteY8" fmla="*/ 135117 h 2047630"/>
              <a:gd name="connsiteX0" fmla="*/ 0 w 12243516"/>
              <a:gd name="connsiteY0" fmla="*/ 135117 h 2047630"/>
              <a:gd name="connsiteX1" fmla="*/ 1339403 w 12243516"/>
              <a:gd name="connsiteY1" fmla="*/ 147997 h 2047630"/>
              <a:gd name="connsiteX2" fmla="*/ 3953814 w 12243516"/>
              <a:gd name="connsiteY2" fmla="*/ 379817 h 2047630"/>
              <a:gd name="connsiteX3" fmla="*/ 6233375 w 12243516"/>
              <a:gd name="connsiteY3" fmla="*/ 354058 h 2047630"/>
              <a:gd name="connsiteX4" fmla="*/ 10315977 w 12243516"/>
              <a:gd name="connsiteY4" fmla="*/ 96482 h 2047630"/>
              <a:gd name="connsiteX5" fmla="*/ 12243516 w 12243516"/>
              <a:gd name="connsiteY5" fmla="*/ 122238 h 2047630"/>
              <a:gd name="connsiteX6" fmla="*/ 12192000 w 12243516"/>
              <a:gd name="connsiteY6" fmla="*/ 2047630 h 2047630"/>
              <a:gd name="connsiteX7" fmla="*/ 0 w 12243516"/>
              <a:gd name="connsiteY7" fmla="*/ 2047630 h 2047630"/>
              <a:gd name="connsiteX8" fmla="*/ 0 w 12243516"/>
              <a:gd name="connsiteY8" fmla="*/ 135117 h 204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43516" h="2047630">
                <a:moveTo>
                  <a:pt x="0" y="135117"/>
                </a:moveTo>
                <a:cubicBezTo>
                  <a:pt x="223234" y="-183635"/>
                  <a:pt x="706192" y="223124"/>
                  <a:pt x="1339403" y="147997"/>
                </a:cubicBezTo>
                <a:cubicBezTo>
                  <a:pt x="1998372" y="188780"/>
                  <a:pt x="3138152" y="343327"/>
                  <a:pt x="3953814" y="379817"/>
                </a:cubicBezTo>
                <a:cubicBezTo>
                  <a:pt x="4992710" y="418454"/>
                  <a:pt x="4954789" y="564413"/>
                  <a:pt x="6233375" y="354058"/>
                </a:cubicBezTo>
                <a:cubicBezTo>
                  <a:pt x="7295882" y="302543"/>
                  <a:pt x="9352923" y="6330"/>
                  <a:pt x="10315977" y="96482"/>
                </a:cubicBezTo>
                <a:cubicBezTo>
                  <a:pt x="11266151" y="251028"/>
                  <a:pt x="11932992" y="-207246"/>
                  <a:pt x="12243516" y="122238"/>
                </a:cubicBezTo>
                <a:cubicBezTo>
                  <a:pt x="12226344" y="931460"/>
                  <a:pt x="12209172" y="1405833"/>
                  <a:pt x="12192000" y="2047630"/>
                </a:cubicBezTo>
                <a:lnTo>
                  <a:pt x="0" y="2047630"/>
                </a:lnTo>
                <a:lnTo>
                  <a:pt x="0" y="135117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اغنية كويتية تثير البلبلة بسبب “سندباد” | جريدة الزوراء العراق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2" y="990513"/>
            <a:ext cx="3333750" cy="55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65" y="330948"/>
            <a:ext cx="1312571" cy="1319130"/>
          </a:xfrm>
          <a:prstGeom prst="rect">
            <a:avLst/>
          </a:prstGeom>
        </p:spPr>
      </p:pic>
      <p:sp>
        <p:nvSpPr>
          <p:cNvPr id="39" name="Sun 38"/>
          <p:cNvSpPr/>
          <p:nvPr/>
        </p:nvSpPr>
        <p:spPr>
          <a:xfrm>
            <a:off x="9987152" y="90513"/>
            <a:ext cx="1800000" cy="18000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6553" y="798223"/>
            <a:ext cx="5609521" cy="36317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du Typesetting" panose="03020402040406030203" pitchFamily="66" charset="-78"/>
                <a:ea typeface="+mn-ea"/>
                <a:cs typeface="Urdu Typesetting" panose="03020402040406030203" pitchFamily="66" charset="-78"/>
              </a:rPr>
              <a:t>مغامرات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rdu Typesetting" panose="03020402040406030203" pitchFamily="66" charset="-78"/>
                <a:ea typeface="+mn-ea"/>
                <a:cs typeface="Urdu Typesetting" panose="03020402040406030203" pitchFamily="66" charset="-78"/>
              </a:rPr>
              <a:t> السندباد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rdu Typesetting" panose="03020402040406030203" pitchFamily="66" charset="-78"/>
              <a:ea typeface="+mn-ea"/>
              <a:cs typeface="Urdu Typesetting" panose="03020402040406030203" pitchFamily="66" charset="-78"/>
            </a:endParaRPr>
          </a:p>
        </p:txBody>
      </p:sp>
      <p:sp>
        <p:nvSpPr>
          <p:cNvPr id="41" name="Rounded Rectangle 40">
            <a:hlinkClick r:id="" action="ppaction://hlinkshowjump?jump=nextslide"/>
          </p:cNvPr>
          <p:cNvSpPr/>
          <p:nvPr/>
        </p:nvSpPr>
        <p:spPr>
          <a:xfrm>
            <a:off x="6761171" y="4787091"/>
            <a:ext cx="2159357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ابدأ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810369"/>
            <a:ext cx="12243516" cy="2047630"/>
          </a:xfrm>
          <a:custGeom>
            <a:avLst/>
            <a:gdLst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80979 h 1993492"/>
              <a:gd name="connsiteX1" fmla="*/ 3876541 w 12243516"/>
              <a:gd name="connsiteY1" fmla="*/ 364315 h 1993492"/>
              <a:gd name="connsiteX2" fmla="*/ 12243516 w 12243516"/>
              <a:gd name="connsiteY2" fmla="*/ 68100 h 1993492"/>
              <a:gd name="connsiteX3" fmla="*/ 12192000 w 12243516"/>
              <a:gd name="connsiteY3" fmla="*/ 1993492 h 1993492"/>
              <a:gd name="connsiteX4" fmla="*/ 0 w 12243516"/>
              <a:gd name="connsiteY4" fmla="*/ 1993492 h 1993492"/>
              <a:gd name="connsiteX5" fmla="*/ 0 w 12243516"/>
              <a:gd name="connsiteY5" fmla="*/ 80979 h 1993492"/>
              <a:gd name="connsiteX0" fmla="*/ 0 w 12243516"/>
              <a:gd name="connsiteY0" fmla="*/ 68944 h 1981457"/>
              <a:gd name="connsiteX1" fmla="*/ 3876541 w 12243516"/>
              <a:gd name="connsiteY1" fmla="*/ 352280 h 1981457"/>
              <a:gd name="connsiteX2" fmla="*/ 12243516 w 12243516"/>
              <a:gd name="connsiteY2" fmla="*/ 56065 h 1981457"/>
              <a:gd name="connsiteX3" fmla="*/ 12192000 w 12243516"/>
              <a:gd name="connsiteY3" fmla="*/ 1981457 h 1981457"/>
              <a:gd name="connsiteX4" fmla="*/ 0 w 12243516"/>
              <a:gd name="connsiteY4" fmla="*/ 1981457 h 1981457"/>
              <a:gd name="connsiteX5" fmla="*/ 0 w 12243516"/>
              <a:gd name="connsiteY5" fmla="*/ 68944 h 1981457"/>
              <a:gd name="connsiteX0" fmla="*/ 0 w 12243516"/>
              <a:gd name="connsiteY0" fmla="*/ 72857 h 1985370"/>
              <a:gd name="connsiteX1" fmla="*/ 3953814 w 12243516"/>
              <a:gd name="connsiteY1" fmla="*/ 317557 h 1985370"/>
              <a:gd name="connsiteX2" fmla="*/ 12243516 w 12243516"/>
              <a:gd name="connsiteY2" fmla="*/ 59978 h 1985370"/>
              <a:gd name="connsiteX3" fmla="*/ 12192000 w 12243516"/>
              <a:gd name="connsiteY3" fmla="*/ 1985370 h 1985370"/>
              <a:gd name="connsiteX4" fmla="*/ 0 w 12243516"/>
              <a:gd name="connsiteY4" fmla="*/ 1985370 h 1985370"/>
              <a:gd name="connsiteX5" fmla="*/ 0 w 12243516"/>
              <a:gd name="connsiteY5" fmla="*/ 72857 h 1985370"/>
              <a:gd name="connsiteX0" fmla="*/ 0 w 12243516"/>
              <a:gd name="connsiteY0" fmla="*/ 101580 h 2014093"/>
              <a:gd name="connsiteX1" fmla="*/ 3953814 w 12243516"/>
              <a:gd name="connsiteY1" fmla="*/ 346280 h 2014093"/>
              <a:gd name="connsiteX2" fmla="*/ 6233375 w 12243516"/>
              <a:gd name="connsiteY2" fmla="*/ 320521 h 2014093"/>
              <a:gd name="connsiteX3" fmla="*/ 12243516 w 12243516"/>
              <a:gd name="connsiteY3" fmla="*/ 88701 h 2014093"/>
              <a:gd name="connsiteX4" fmla="*/ 12192000 w 12243516"/>
              <a:gd name="connsiteY4" fmla="*/ 2014093 h 2014093"/>
              <a:gd name="connsiteX5" fmla="*/ 0 w 12243516"/>
              <a:gd name="connsiteY5" fmla="*/ 2014093 h 2014093"/>
              <a:gd name="connsiteX6" fmla="*/ 0 w 12243516"/>
              <a:gd name="connsiteY6" fmla="*/ 101580 h 2014093"/>
              <a:gd name="connsiteX0" fmla="*/ 0 w 12243516"/>
              <a:gd name="connsiteY0" fmla="*/ 101580 h 2014093"/>
              <a:gd name="connsiteX1" fmla="*/ 3953814 w 12243516"/>
              <a:gd name="connsiteY1" fmla="*/ 346280 h 2014093"/>
              <a:gd name="connsiteX2" fmla="*/ 6233375 w 12243516"/>
              <a:gd name="connsiteY2" fmla="*/ 320521 h 2014093"/>
              <a:gd name="connsiteX3" fmla="*/ 12243516 w 12243516"/>
              <a:gd name="connsiteY3" fmla="*/ 88701 h 2014093"/>
              <a:gd name="connsiteX4" fmla="*/ 12192000 w 12243516"/>
              <a:gd name="connsiteY4" fmla="*/ 2014093 h 2014093"/>
              <a:gd name="connsiteX5" fmla="*/ 0 w 12243516"/>
              <a:gd name="connsiteY5" fmla="*/ 2014093 h 2014093"/>
              <a:gd name="connsiteX6" fmla="*/ 0 w 12243516"/>
              <a:gd name="connsiteY6" fmla="*/ 101580 h 2014093"/>
              <a:gd name="connsiteX0" fmla="*/ 0 w 12243516"/>
              <a:gd name="connsiteY0" fmla="*/ 147536 h 2060049"/>
              <a:gd name="connsiteX1" fmla="*/ 1339403 w 12243516"/>
              <a:gd name="connsiteY1" fmla="*/ 160416 h 2060049"/>
              <a:gd name="connsiteX2" fmla="*/ 3953814 w 12243516"/>
              <a:gd name="connsiteY2" fmla="*/ 392236 h 2060049"/>
              <a:gd name="connsiteX3" fmla="*/ 6233375 w 12243516"/>
              <a:gd name="connsiteY3" fmla="*/ 366477 h 2060049"/>
              <a:gd name="connsiteX4" fmla="*/ 12243516 w 12243516"/>
              <a:gd name="connsiteY4" fmla="*/ 134657 h 2060049"/>
              <a:gd name="connsiteX5" fmla="*/ 12192000 w 12243516"/>
              <a:gd name="connsiteY5" fmla="*/ 2060049 h 2060049"/>
              <a:gd name="connsiteX6" fmla="*/ 0 w 12243516"/>
              <a:gd name="connsiteY6" fmla="*/ 2060049 h 2060049"/>
              <a:gd name="connsiteX7" fmla="*/ 0 w 12243516"/>
              <a:gd name="connsiteY7" fmla="*/ 147536 h 2060049"/>
              <a:gd name="connsiteX0" fmla="*/ 0 w 12243516"/>
              <a:gd name="connsiteY0" fmla="*/ 123716 h 2036229"/>
              <a:gd name="connsiteX1" fmla="*/ 1339403 w 12243516"/>
              <a:gd name="connsiteY1" fmla="*/ 136596 h 2036229"/>
              <a:gd name="connsiteX2" fmla="*/ 3953814 w 12243516"/>
              <a:gd name="connsiteY2" fmla="*/ 368416 h 2036229"/>
              <a:gd name="connsiteX3" fmla="*/ 6233375 w 12243516"/>
              <a:gd name="connsiteY3" fmla="*/ 342657 h 2036229"/>
              <a:gd name="connsiteX4" fmla="*/ 12243516 w 12243516"/>
              <a:gd name="connsiteY4" fmla="*/ 110837 h 2036229"/>
              <a:gd name="connsiteX5" fmla="*/ 12192000 w 12243516"/>
              <a:gd name="connsiteY5" fmla="*/ 2036229 h 2036229"/>
              <a:gd name="connsiteX6" fmla="*/ 0 w 12243516"/>
              <a:gd name="connsiteY6" fmla="*/ 2036229 h 2036229"/>
              <a:gd name="connsiteX7" fmla="*/ 0 w 12243516"/>
              <a:gd name="connsiteY7" fmla="*/ 123716 h 2036229"/>
              <a:gd name="connsiteX0" fmla="*/ 0 w 12243516"/>
              <a:gd name="connsiteY0" fmla="*/ 176011 h 2088524"/>
              <a:gd name="connsiteX1" fmla="*/ 1339403 w 12243516"/>
              <a:gd name="connsiteY1" fmla="*/ 188891 h 2088524"/>
              <a:gd name="connsiteX2" fmla="*/ 3953814 w 12243516"/>
              <a:gd name="connsiteY2" fmla="*/ 420711 h 2088524"/>
              <a:gd name="connsiteX3" fmla="*/ 6233375 w 12243516"/>
              <a:gd name="connsiteY3" fmla="*/ 394952 h 2088524"/>
              <a:gd name="connsiteX4" fmla="*/ 10315977 w 12243516"/>
              <a:gd name="connsiteY4" fmla="*/ 137376 h 2088524"/>
              <a:gd name="connsiteX5" fmla="*/ 12243516 w 12243516"/>
              <a:gd name="connsiteY5" fmla="*/ 163132 h 2088524"/>
              <a:gd name="connsiteX6" fmla="*/ 12192000 w 12243516"/>
              <a:gd name="connsiteY6" fmla="*/ 2088524 h 2088524"/>
              <a:gd name="connsiteX7" fmla="*/ 0 w 12243516"/>
              <a:gd name="connsiteY7" fmla="*/ 2088524 h 2088524"/>
              <a:gd name="connsiteX8" fmla="*/ 0 w 12243516"/>
              <a:gd name="connsiteY8" fmla="*/ 176011 h 2088524"/>
              <a:gd name="connsiteX0" fmla="*/ 0 w 12243516"/>
              <a:gd name="connsiteY0" fmla="*/ 135117 h 2047630"/>
              <a:gd name="connsiteX1" fmla="*/ 1339403 w 12243516"/>
              <a:gd name="connsiteY1" fmla="*/ 147997 h 2047630"/>
              <a:gd name="connsiteX2" fmla="*/ 3953814 w 12243516"/>
              <a:gd name="connsiteY2" fmla="*/ 379817 h 2047630"/>
              <a:gd name="connsiteX3" fmla="*/ 6233375 w 12243516"/>
              <a:gd name="connsiteY3" fmla="*/ 354058 h 2047630"/>
              <a:gd name="connsiteX4" fmla="*/ 10315977 w 12243516"/>
              <a:gd name="connsiteY4" fmla="*/ 96482 h 2047630"/>
              <a:gd name="connsiteX5" fmla="*/ 12243516 w 12243516"/>
              <a:gd name="connsiteY5" fmla="*/ 122238 h 2047630"/>
              <a:gd name="connsiteX6" fmla="*/ 12192000 w 12243516"/>
              <a:gd name="connsiteY6" fmla="*/ 2047630 h 2047630"/>
              <a:gd name="connsiteX7" fmla="*/ 0 w 12243516"/>
              <a:gd name="connsiteY7" fmla="*/ 2047630 h 2047630"/>
              <a:gd name="connsiteX8" fmla="*/ 0 w 12243516"/>
              <a:gd name="connsiteY8" fmla="*/ 135117 h 2047630"/>
              <a:gd name="connsiteX0" fmla="*/ 0 w 12243516"/>
              <a:gd name="connsiteY0" fmla="*/ 135117 h 2047630"/>
              <a:gd name="connsiteX1" fmla="*/ 1339403 w 12243516"/>
              <a:gd name="connsiteY1" fmla="*/ 147997 h 2047630"/>
              <a:gd name="connsiteX2" fmla="*/ 3953814 w 12243516"/>
              <a:gd name="connsiteY2" fmla="*/ 379817 h 2047630"/>
              <a:gd name="connsiteX3" fmla="*/ 6233375 w 12243516"/>
              <a:gd name="connsiteY3" fmla="*/ 354058 h 2047630"/>
              <a:gd name="connsiteX4" fmla="*/ 10315977 w 12243516"/>
              <a:gd name="connsiteY4" fmla="*/ 96482 h 2047630"/>
              <a:gd name="connsiteX5" fmla="*/ 12243516 w 12243516"/>
              <a:gd name="connsiteY5" fmla="*/ 122238 h 2047630"/>
              <a:gd name="connsiteX6" fmla="*/ 12192000 w 12243516"/>
              <a:gd name="connsiteY6" fmla="*/ 2047630 h 2047630"/>
              <a:gd name="connsiteX7" fmla="*/ 0 w 12243516"/>
              <a:gd name="connsiteY7" fmla="*/ 2047630 h 2047630"/>
              <a:gd name="connsiteX8" fmla="*/ 0 w 12243516"/>
              <a:gd name="connsiteY8" fmla="*/ 135117 h 204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43516" h="2047630">
                <a:moveTo>
                  <a:pt x="0" y="135117"/>
                </a:moveTo>
                <a:cubicBezTo>
                  <a:pt x="223234" y="-183635"/>
                  <a:pt x="706192" y="223124"/>
                  <a:pt x="1339403" y="147997"/>
                </a:cubicBezTo>
                <a:cubicBezTo>
                  <a:pt x="1998372" y="188780"/>
                  <a:pt x="3138152" y="343327"/>
                  <a:pt x="3953814" y="379817"/>
                </a:cubicBezTo>
                <a:cubicBezTo>
                  <a:pt x="4992710" y="418454"/>
                  <a:pt x="4954789" y="564413"/>
                  <a:pt x="6233375" y="354058"/>
                </a:cubicBezTo>
                <a:cubicBezTo>
                  <a:pt x="7295882" y="302543"/>
                  <a:pt x="9352923" y="6330"/>
                  <a:pt x="10315977" y="96482"/>
                </a:cubicBezTo>
                <a:cubicBezTo>
                  <a:pt x="11266151" y="251028"/>
                  <a:pt x="11932992" y="-207246"/>
                  <a:pt x="12243516" y="122238"/>
                </a:cubicBezTo>
                <a:cubicBezTo>
                  <a:pt x="12226344" y="931460"/>
                  <a:pt x="12209172" y="1405833"/>
                  <a:pt x="12192000" y="2047630"/>
                </a:cubicBezTo>
                <a:lnTo>
                  <a:pt x="0" y="2047630"/>
                </a:lnTo>
                <a:lnTo>
                  <a:pt x="0" y="135117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un 38"/>
          <p:cNvSpPr/>
          <p:nvPr/>
        </p:nvSpPr>
        <p:spPr>
          <a:xfrm>
            <a:off x="10231850" y="90513"/>
            <a:ext cx="1800000" cy="18000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501C50-BBB4-C12F-98E8-3C17EBE65DEC}"/>
              </a:ext>
            </a:extLst>
          </p:cNvPr>
          <p:cNvSpPr/>
          <p:nvPr/>
        </p:nvSpPr>
        <p:spPr>
          <a:xfrm>
            <a:off x="2312504" y="1053547"/>
            <a:ext cx="7825409" cy="50888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C030F"/>
            </a:solidFill>
          </a:ln>
          <a:effectLst>
            <a:glow rad="228600">
              <a:srgbClr val="5E0D1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اغنية كويتية تثير البلبلة بسبب “سندباد” | جريدة الزوراء العراق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579" y="3293722"/>
            <a:ext cx="1821016" cy="30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5FACA-9C03-DB68-B1D4-45DBFF2943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"/>
          <a:stretch/>
        </p:blipFill>
        <p:spPr>
          <a:xfrm>
            <a:off x="2789581" y="1188854"/>
            <a:ext cx="6816255" cy="866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DF8D68-9775-82E4-6D45-E49566BA6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130" y="2041203"/>
            <a:ext cx="5350239" cy="384276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3A44EC3-291B-C2CC-52E6-64C4576184FE}"/>
              </a:ext>
            </a:extLst>
          </p:cNvPr>
          <p:cNvGrpSpPr/>
          <p:nvPr/>
        </p:nvGrpSpPr>
        <p:grpSpPr>
          <a:xfrm>
            <a:off x="6831695" y="2699077"/>
            <a:ext cx="867818" cy="830997"/>
            <a:chOff x="5645427" y="2764546"/>
            <a:chExt cx="867818" cy="8309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CEF7A8-FB40-B520-8951-CB93D616F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645427" y="2792815"/>
              <a:ext cx="607736" cy="77445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103A0F-BBD9-75F3-5A35-464AF073F2B7}"/>
                </a:ext>
              </a:extLst>
            </p:cNvPr>
            <p:cNvSpPr txBox="1"/>
            <p:nvPr/>
          </p:nvSpPr>
          <p:spPr>
            <a:xfrm>
              <a:off x="6301409" y="2764546"/>
              <a:ext cx="21183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KW" sz="4800" b="1" spc="-3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endParaRPr lang="en-US" sz="4800" b="1" spc="-3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0DB25A-C1FA-93F0-6D50-882144CD1D3F}"/>
              </a:ext>
            </a:extLst>
          </p:cNvPr>
          <p:cNvGrpSpPr/>
          <p:nvPr/>
        </p:nvGrpSpPr>
        <p:grpSpPr>
          <a:xfrm>
            <a:off x="4627586" y="2064746"/>
            <a:ext cx="867818" cy="830997"/>
            <a:chOff x="5645427" y="2764546"/>
            <a:chExt cx="867818" cy="8309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07E777-7BE2-8418-C172-CC514E189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645427" y="2792815"/>
              <a:ext cx="607736" cy="77445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3346D0-65EA-BE14-7339-D895BCDC4F4F}"/>
                </a:ext>
              </a:extLst>
            </p:cNvPr>
            <p:cNvSpPr txBox="1"/>
            <p:nvPr/>
          </p:nvSpPr>
          <p:spPr>
            <a:xfrm>
              <a:off x="6301409" y="2764546"/>
              <a:ext cx="21183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KW" sz="4800" b="1" spc="-3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endParaRPr lang="en-US" sz="4800" b="1" spc="-3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538A8-CFDC-BD58-782E-D97F9E75A048}"/>
              </a:ext>
            </a:extLst>
          </p:cNvPr>
          <p:cNvCxnSpPr>
            <a:cxnSpLocks/>
          </p:cNvCxnSpPr>
          <p:nvPr/>
        </p:nvCxnSpPr>
        <p:spPr>
          <a:xfrm flipH="1">
            <a:off x="6964017" y="2093015"/>
            <a:ext cx="952491" cy="127117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52CD201-1E7A-166B-A2F0-26B3470A60B6}"/>
              </a:ext>
            </a:extLst>
          </p:cNvPr>
          <p:cNvSpPr txBox="1"/>
          <p:nvPr/>
        </p:nvSpPr>
        <p:spPr>
          <a:xfrm>
            <a:off x="7977808" y="4216542"/>
            <a:ext cx="13848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 = 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059A96-2E4B-1E2C-775B-B5E68E3587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34898" y="4157592"/>
            <a:ext cx="869223" cy="11109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B95135-25A4-42B0-E194-DF0BB789BB1D}"/>
              </a:ext>
            </a:extLst>
          </p:cNvPr>
          <p:cNvSpPr txBox="1"/>
          <p:nvPr/>
        </p:nvSpPr>
        <p:spPr>
          <a:xfrm>
            <a:off x="6834707" y="4217695"/>
            <a:ext cx="63951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6000" b="1" spc="-3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</a:t>
            </a:r>
            <a:endParaRPr lang="en-US" sz="6000" b="1" spc="-3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7FFC283-3863-8AE6-CB6C-43185674CF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189" y="4149736"/>
            <a:ext cx="872923" cy="111099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9757D9D-63DB-15E0-C722-8E1014D3E33E}"/>
              </a:ext>
            </a:extLst>
          </p:cNvPr>
          <p:cNvSpPr txBox="1"/>
          <p:nvPr/>
        </p:nvSpPr>
        <p:spPr>
          <a:xfrm>
            <a:off x="5377202" y="4276154"/>
            <a:ext cx="7288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C63B341-BAD6-5366-A279-B15900BEAF9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08543" y="4150583"/>
            <a:ext cx="825574" cy="105624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CC56E83-A705-1BF1-3EDA-DA81341F4926}"/>
              </a:ext>
            </a:extLst>
          </p:cNvPr>
          <p:cNvSpPr txBox="1"/>
          <p:nvPr/>
        </p:nvSpPr>
        <p:spPr>
          <a:xfrm>
            <a:off x="3830928" y="4282622"/>
            <a:ext cx="7288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65013EC-D630-8A9B-44C3-DF0CD82E6F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433716" y="4144583"/>
            <a:ext cx="564839" cy="105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8" grpId="0"/>
      <p:bldP spid="20" grpId="0"/>
      <p:bldP spid="37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810369"/>
            <a:ext cx="12243516" cy="2047630"/>
          </a:xfrm>
          <a:custGeom>
            <a:avLst/>
            <a:gdLst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80979 h 1993492"/>
              <a:gd name="connsiteX1" fmla="*/ 3876541 w 12243516"/>
              <a:gd name="connsiteY1" fmla="*/ 364315 h 1993492"/>
              <a:gd name="connsiteX2" fmla="*/ 12243516 w 12243516"/>
              <a:gd name="connsiteY2" fmla="*/ 68100 h 1993492"/>
              <a:gd name="connsiteX3" fmla="*/ 12192000 w 12243516"/>
              <a:gd name="connsiteY3" fmla="*/ 1993492 h 1993492"/>
              <a:gd name="connsiteX4" fmla="*/ 0 w 12243516"/>
              <a:gd name="connsiteY4" fmla="*/ 1993492 h 1993492"/>
              <a:gd name="connsiteX5" fmla="*/ 0 w 12243516"/>
              <a:gd name="connsiteY5" fmla="*/ 80979 h 1993492"/>
              <a:gd name="connsiteX0" fmla="*/ 0 w 12243516"/>
              <a:gd name="connsiteY0" fmla="*/ 68944 h 1981457"/>
              <a:gd name="connsiteX1" fmla="*/ 3876541 w 12243516"/>
              <a:gd name="connsiteY1" fmla="*/ 352280 h 1981457"/>
              <a:gd name="connsiteX2" fmla="*/ 12243516 w 12243516"/>
              <a:gd name="connsiteY2" fmla="*/ 56065 h 1981457"/>
              <a:gd name="connsiteX3" fmla="*/ 12192000 w 12243516"/>
              <a:gd name="connsiteY3" fmla="*/ 1981457 h 1981457"/>
              <a:gd name="connsiteX4" fmla="*/ 0 w 12243516"/>
              <a:gd name="connsiteY4" fmla="*/ 1981457 h 1981457"/>
              <a:gd name="connsiteX5" fmla="*/ 0 w 12243516"/>
              <a:gd name="connsiteY5" fmla="*/ 68944 h 1981457"/>
              <a:gd name="connsiteX0" fmla="*/ 0 w 12243516"/>
              <a:gd name="connsiteY0" fmla="*/ 72857 h 1985370"/>
              <a:gd name="connsiteX1" fmla="*/ 3953814 w 12243516"/>
              <a:gd name="connsiteY1" fmla="*/ 317557 h 1985370"/>
              <a:gd name="connsiteX2" fmla="*/ 12243516 w 12243516"/>
              <a:gd name="connsiteY2" fmla="*/ 59978 h 1985370"/>
              <a:gd name="connsiteX3" fmla="*/ 12192000 w 12243516"/>
              <a:gd name="connsiteY3" fmla="*/ 1985370 h 1985370"/>
              <a:gd name="connsiteX4" fmla="*/ 0 w 12243516"/>
              <a:gd name="connsiteY4" fmla="*/ 1985370 h 1985370"/>
              <a:gd name="connsiteX5" fmla="*/ 0 w 12243516"/>
              <a:gd name="connsiteY5" fmla="*/ 72857 h 1985370"/>
              <a:gd name="connsiteX0" fmla="*/ 0 w 12243516"/>
              <a:gd name="connsiteY0" fmla="*/ 101580 h 2014093"/>
              <a:gd name="connsiteX1" fmla="*/ 3953814 w 12243516"/>
              <a:gd name="connsiteY1" fmla="*/ 346280 h 2014093"/>
              <a:gd name="connsiteX2" fmla="*/ 6233375 w 12243516"/>
              <a:gd name="connsiteY2" fmla="*/ 320521 h 2014093"/>
              <a:gd name="connsiteX3" fmla="*/ 12243516 w 12243516"/>
              <a:gd name="connsiteY3" fmla="*/ 88701 h 2014093"/>
              <a:gd name="connsiteX4" fmla="*/ 12192000 w 12243516"/>
              <a:gd name="connsiteY4" fmla="*/ 2014093 h 2014093"/>
              <a:gd name="connsiteX5" fmla="*/ 0 w 12243516"/>
              <a:gd name="connsiteY5" fmla="*/ 2014093 h 2014093"/>
              <a:gd name="connsiteX6" fmla="*/ 0 w 12243516"/>
              <a:gd name="connsiteY6" fmla="*/ 101580 h 2014093"/>
              <a:gd name="connsiteX0" fmla="*/ 0 w 12243516"/>
              <a:gd name="connsiteY0" fmla="*/ 101580 h 2014093"/>
              <a:gd name="connsiteX1" fmla="*/ 3953814 w 12243516"/>
              <a:gd name="connsiteY1" fmla="*/ 346280 h 2014093"/>
              <a:gd name="connsiteX2" fmla="*/ 6233375 w 12243516"/>
              <a:gd name="connsiteY2" fmla="*/ 320521 h 2014093"/>
              <a:gd name="connsiteX3" fmla="*/ 12243516 w 12243516"/>
              <a:gd name="connsiteY3" fmla="*/ 88701 h 2014093"/>
              <a:gd name="connsiteX4" fmla="*/ 12192000 w 12243516"/>
              <a:gd name="connsiteY4" fmla="*/ 2014093 h 2014093"/>
              <a:gd name="connsiteX5" fmla="*/ 0 w 12243516"/>
              <a:gd name="connsiteY5" fmla="*/ 2014093 h 2014093"/>
              <a:gd name="connsiteX6" fmla="*/ 0 w 12243516"/>
              <a:gd name="connsiteY6" fmla="*/ 101580 h 2014093"/>
              <a:gd name="connsiteX0" fmla="*/ 0 w 12243516"/>
              <a:gd name="connsiteY0" fmla="*/ 147536 h 2060049"/>
              <a:gd name="connsiteX1" fmla="*/ 1339403 w 12243516"/>
              <a:gd name="connsiteY1" fmla="*/ 160416 h 2060049"/>
              <a:gd name="connsiteX2" fmla="*/ 3953814 w 12243516"/>
              <a:gd name="connsiteY2" fmla="*/ 392236 h 2060049"/>
              <a:gd name="connsiteX3" fmla="*/ 6233375 w 12243516"/>
              <a:gd name="connsiteY3" fmla="*/ 366477 h 2060049"/>
              <a:gd name="connsiteX4" fmla="*/ 12243516 w 12243516"/>
              <a:gd name="connsiteY4" fmla="*/ 134657 h 2060049"/>
              <a:gd name="connsiteX5" fmla="*/ 12192000 w 12243516"/>
              <a:gd name="connsiteY5" fmla="*/ 2060049 h 2060049"/>
              <a:gd name="connsiteX6" fmla="*/ 0 w 12243516"/>
              <a:gd name="connsiteY6" fmla="*/ 2060049 h 2060049"/>
              <a:gd name="connsiteX7" fmla="*/ 0 w 12243516"/>
              <a:gd name="connsiteY7" fmla="*/ 147536 h 2060049"/>
              <a:gd name="connsiteX0" fmla="*/ 0 w 12243516"/>
              <a:gd name="connsiteY0" fmla="*/ 123716 h 2036229"/>
              <a:gd name="connsiteX1" fmla="*/ 1339403 w 12243516"/>
              <a:gd name="connsiteY1" fmla="*/ 136596 h 2036229"/>
              <a:gd name="connsiteX2" fmla="*/ 3953814 w 12243516"/>
              <a:gd name="connsiteY2" fmla="*/ 368416 h 2036229"/>
              <a:gd name="connsiteX3" fmla="*/ 6233375 w 12243516"/>
              <a:gd name="connsiteY3" fmla="*/ 342657 h 2036229"/>
              <a:gd name="connsiteX4" fmla="*/ 12243516 w 12243516"/>
              <a:gd name="connsiteY4" fmla="*/ 110837 h 2036229"/>
              <a:gd name="connsiteX5" fmla="*/ 12192000 w 12243516"/>
              <a:gd name="connsiteY5" fmla="*/ 2036229 h 2036229"/>
              <a:gd name="connsiteX6" fmla="*/ 0 w 12243516"/>
              <a:gd name="connsiteY6" fmla="*/ 2036229 h 2036229"/>
              <a:gd name="connsiteX7" fmla="*/ 0 w 12243516"/>
              <a:gd name="connsiteY7" fmla="*/ 123716 h 2036229"/>
              <a:gd name="connsiteX0" fmla="*/ 0 w 12243516"/>
              <a:gd name="connsiteY0" fmla="*/ 176011 h 2088524"/>
              <a:gd name="connsiteX1" fmla="*/ 1339403 w 12243516"/>
              <a:gd name="connsiteY1" fmla="*/ 188891 h 2088524"/>
              <a:gd name="connsiteX2" fmla="*/ 3953814 w 12243516"/>
              <a:gd name="connsiteY2" fmla="*/ 420711 h 2088524"/>
              <a:gd name="connsiteX3" fmla="*/ 6233375 w 12243516"/>
              <a:gd name="connsiteY3" fmla="*/ 394952 h 2088524"/>
              <a:gd name="connsiteX4" fmla="*/ 10315977 w 12243516"/>
              <a:gd name="connsiteY4" fmla="*/ 137376 h 2088524"/>
              <a:gd name="connsiteX5" fmla="*/ 12243516 w 12243516"/>
              <a:gd name="connsiteY5" fmla="*/ 163132 h 2088524"/>
              <a:gd name="connsiteX6" fmla="*/ 12192000 w 12243516"/>
              <a:gd name="connsiteY6" fmla="*/ 2088524 h 2088524"/>
              <a:gd name="connsiteX7" fmla="*/ 0 w 12243516"/>
              <a:gd name="connsiteY7" fmla="*/ 2088524 h 2088524"/>
              <a:gd name="connsiteX8" fmla="*/ 0 w 12243516"/>
              <a:gd name="connsiteY8" fmla="*/ 176011 h 2088524"/>
              <a:gd name="connsiteX0" fmla="*/ 0 w 12243516"/>
              <a:gd name="connsiteY0" fmla="*/ 135117 h 2047630"/>
              <a:gd name="connsiteX1" fmla="*/ 1339403 w 12243516"/>
              <a:gd name="connsiteY1" fmla="*/ 147997 h 2047630"/>
              <a:gd name="connsiteX2" fmla="*/ 3953814 w 12243516"/>
              <a:gd name="connsiteY2" fmla="*/ 379817 h 2047630"/>
              <a:gd name="connsiteX3" fmla="*/ 6233375 w 12243516"/>
              <a:gd name="connsiteY3" fmla="*/ 354058 h 2047630"/>
              <a:gd name="connsiteX4" fmla="*/ 10315977 w 12243516"/>
              <a:gd name="connsiteY4" fmla="*/ 96482 h 2047630"/>
              <a:gd name="connsiteX5" fmla="*/ 12243516 w 12243516"/>
              <a:gd name="connsiteY5" fmla="*/ 122238 h 2047630"/>
              <a:gd name="connsiteX6" fmla="*/ 12192000 w 12243516"/>
              <a:gd name="connsiteY6" fmla="*/ 2047630 h 2047630"/>
              <a:gd name="connsiteX7" fmla="*/ 0 w 12243516"/>
              <a:gd name="connsiteY7" fmla="*/ 2047630 h 2047630"/>
              <a:gd name="connsiteX8" fmla="*/ 0 w 12243516"/>
              <a:gd name="connsiteY8" fmla="*/ 135117 h 2047630"/>
              <a:gd name="connsiteX0" fmla="*/ 0 w 12243516"/>
              <a:gd name="connsiteY0" fmla="*/ 135117 h 2047630"/>
              <a:gd name="connsiteX1" fmla="*/ 1339403 w 12243516"/>
              <a:gd name="connsiteY1" fmla="*/ 147997 h 2047630"/>
              <a:gd name="connsiteX2" fmla="*/ 3953814 w 12243516"/>
              <a:gd name="connsiteY2" fmla="*/ 379817 h 2047630"/>
              <a:gd name="connsiteX3" fmla="*/ 6233375 w 12243516"/>
              <a:gd name="connsiteY3" fmla="*/ 354058 h 2047630"/>
              <a:gd name="connsiteX4" fmla="*/ 10315977 w 12243516"/>
              <a:gd name="connsiteY4" fmla="*/ 96482 h 2047630"/>
              <a:gd name="connsiteX5" fmla="*/ 12243516 w 12243516"/>
              <a:gd name="connsiteY5" fmla="*/ 122238 h 2047630"/>
              <a:gd name="connsiteX6" fmla="*/ 12192000 w 12243516"/>
              <a:gd name="connsiteY6" fmla="*/ 2047630 h 2047630"/>
              <a:gd name="connsiteX7" fmla="*/ 0 w 12243516"/>
              <a:gd name="connsiteY7" fmla="*/ 2047630 h 2047630"/>
              <a:gd name="connsiteX8" fmla="*/ 0 w 12243516"/>
              <a:gd name="connsiteY8" fmla="*/ 135117 h 204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43516" h="2047630">
                <a:moveTo>
                  <a:pt x="0" y="135117"/>
                </a:moveTo>
                <a:cubicBezTo>
                  <a:pt x="223234" y="-183635"/>
                  <a:pt x="706192" y="223124"/>
                  <a:pt x="1339403" y="147997"/>
                </a:cubicBezTo>
                <a:cubicBezTo>
                  <a:pt x="1998372" y="188780"/>
                  <a:pt x="3138152" y="343327"/>
                  <a:pt x="3953814" y="379817"/>
                </a:cubicBezTo>
                <a:cubicBezTo>
                  <a:pt x="4992710" y="418454"/>
                  <a:pt x="4954789" y="564413"/>
                  <a:pt x="6233375" y="354058"/>
                </a:cubicBezTo>
                <a:cubicBezTo>
                  <a:pt x="7295882" y="302543"/>
                  <a:pt x="9352923" y="6330"/>
                  <a:pt x="10315977" y="96482"/>
                </a:cubicBezTo>
                <a:cubicBezTo>
                  <a:pt x="11266151" y="251028"/>
                  <a:pt x="11932992" y="-207246"/>
                  <a:pt x="12243516" y="122238"/>
                </a:cubicBezTo>
                <a:cubicBezTo>
                  <a:pt x="12226344" y="931460"/>
                  <a:pt x="12209172" y="1405833"/>
                  <a:pt x="12192000" y="2047630"/>
                </a:cubicBezTo>
                <a:lnTo>
                  <a:pt x="0" y="2047630"/>
                </a:lnTo>
                <a:lnTo>
                  <a:pt x="0" y="135117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un 38"/>
          <p:cNvSpPr/>
          <p:nvPr/>
        </p:nvSpPr>
        <p:spPr>
          <a:xfrm>
            <a:off x="10231850" y="90513"/>
            <a:ext cx="1800000" cy="18000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501C50-BBB4-C12F-98E8-3C17EBE65DEC}"/>
              </a:ext>
            </a:extLst>
          </p:cNvPr>
          <p:cNvSpPr/>
          <p:nvPr/>
        </p:nvSpPr>
        <p:spPr>
          <a:xfrm>
            <a:off x="2312504" y="1053547"/>
            <a:ext cx="7825409" cy="50888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C030F"/>
            </a:solidFill>
          </a:ln>
          <a:effectLst>
            <a:glow rad="228600">
              <a:srgbClr val="5E0D1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4F4CF2-B368-D917-7AE4-D55074F24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14"/>
          <a:stretch/>
        </p:blipFill>
        <p:spPr>
          <a:xfrm>
            <a:off x="3125813" y="1890513"/>
            <a:ext cx="5660586" cy="4127892"/>
          </a:xfrm>
          <a:prstGeom prst="rect">
            <a:avLst/>
          </a:prstGeom>
        </p:spPr>
      </p:pic>
      <p:pic>
        <p:nvPicPr>
          <p:cNvPr id="1026" name="Picture 2" descr="اغنية كويتية تثير البلبلة بسبب “سندباد” | جريدة الزوراء العراق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579" y="3293722"/>
            <a:ext cx="1821016" cy="30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932ADD-78F1-4CA4-DCFC-E626828496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0"/>
          <a:stretch/>
        </p:blipFill>
        <p:spPr>
          <a:xfrm>
            <a:off x="2763077" y="1188854"/>
            <a:ext cx="6816255" cy="8667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A5476D-D230-8B76-C8B2-81B453CE2300}"/>
              </a:ext>
            </a:extLst>
          </p:cNvPr>
          <p:cNvGrpSpPr/>
          <p:nvPr/>
        </p:nvGrpSpPr>
        <p:grpSpPr>
          <a:xfrm>
            <a:off x="6617123" y="2544350"/>
            <a:ext cx="680880" cy="835858"/>
            <a:chOff x="5719723" y="2792815"/>
            <a:chExt cx="680880" cy="8358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F62E70-E97B-BD90-CE96-C83739193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719723" y="2792815"/>
              <a:ext cx="459143" cy="77445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23AEA3-C4ED-E458-9D87-D5B0086659C6}"/>
                </a:ext>
              </a:extLst>
            </p:cNvPr>
            <p:cNvSpPr txBox="1"/>
            <p:nvPr/>
          </p:nvSpPr>
          <p:spPr>
            <a:xfrm>
              <a:off x="6188767" y="2797676"/>
              <a:ext cx="21183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KW" sz="4800" b="1" spc="-3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</a:t>
              </a:r>
              <a:endParaRPr lang="en-US" sz="4800" b="1" spc="-3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4AC9760-F928-CA80-34A8-E344489D69A8}"/>
              </a:ext>
            </a:extLst>
          </p:cNvPr>
          <p:cNvGrpSpPr/>
          <p:nvPr/>
        </p:nvGrpSpPr>
        <p:grpSpPr>
          <a:xfrm>
            <a:off x="5080699" y="2047631"/>
            <a:ext cx="687506" cy="830997"/>
            <a:chOff x="5825739" y="2764546"/>
            <a:chExt cx="687506" cy="8309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F9DA66-34EF-A7B0-B55D-A9782E2F7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825739" y="2792815"/>
              <a:ext cx="459143" cy="77445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E727C2-FA9C-FE99-0373-EE436365FEFB}"/>
                </a:ext>
              </a:extLst>
            </p:cNvPr>
            <p:cNvSpPr txBox="1"/>
            <p:nvPr/>
          </p:nvSpPr>
          <p:spPr>
            <a:xfrm>
              <a:off x="6301409" y="2764546"/>
              <a:ext cx="21183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KW" sz="4800" b="1" spc="-3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</a:t>
              </a:r>
              <a:endParaRPr lang="en-US" sz="4800" b="1" spc="-3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F0A73F-D41C-0710-673E-C330D4231A47}"/>
              </a:ext>
            </a:extLst>
          </p:cNvPr>
          <p:cNvCxnSpPr>
            <a:cxnSpLocks/>
          </p:cNvCxnSpPr>
          <p:nvPr/>
        </p:nvCxnSpPr>
        <p:spPr>
          <a:xfrm flipH="1">
            <a:off x="6677048" y="2017337"/>
            <a:ext cx="952491" cy="127117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CEF7B2-8E4F-2B14-A052-97E6C8258041}"/>
              </a:ext>
            </a:extLst>
          </p:cNvPr>
          <p:cNvSpPr txBox="1"/>
          <p:nvPr/>
        </p:nvSpPr>
        <p:spPr>
          <a:xfrm>
            <a:off x="7974801" y="4308789"/>
            <a:ext cx="13848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 = 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89303A-F793-861B-9E16-2AB48DF8AE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31891" y="4251909"/>
            <a:ext cx="869223" cy="11068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15DB16-4FF5-07D6-4A86-A6CA3229EA6F}"/>
              </a:ext>
            </a:extLst>
          </p:cNvPr>
          <p:cNvSpPr txBox="1"/>
          <p:nvPr/>
        </p:nvSpPr>
        <p:spPr>
          <a:xfrm>
            <a:off x="6831700" y="4349698"/>
            <a:ext cx="63951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6000" b="1" spc="-3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6000" b="1" spc="-3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8548B6-BD2F-1E79-B4BF-98C61F5C0DF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182008" y="4241983"/>
            <a:ext cx="659270" cy="111099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07C693B-36B6-2629-B170-07FD01F3B0E6}"/>
              </a:ext>
            </a:extLst>
          </p:cNvPr>
          <p:cNvSpPr/>
          <p:nvPr/>
        </p:nvSpPr>
        <p:spPr>
          <a:xfrm rot="20606756">
            <a:off x="6175327" y="4568976"/>
            <a:ext cx="2202257" cy="402994"/>
          </a:xfrm>
          <a:prstGeom prst="roundRect">
            <a:avLst>
              <a:gd name="adj" fmla="val 50000"/>
            </a:avLst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455A3FE-407D-FA6E-EEC9-39AE9F2B457F}"/>
              </a:ext>
            </a:extLst>
          </p:cNvPr>
          <p:cNvSpPr/>
          <p:nvPr/>
        </p:nvSpPr>
        <p:spPr>
          <a:xfrm rot="1084872">
            <a:off x="6174318" y="4645185"/>
            <a:ext cx="2087890" cy="401560"/>
          </a:xfrm>
          <a:prstGeom prst="roundRect">
            <a:avLst>
              <a:gd name="adj" fmla="val 50000"/>
            </a:avLst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2E8C95-3BB0-E04C-1C3A-5722F9518E9A}"/>
              </a:ext>
            </a:extLst>
          </p:cNvPr>
          <p:cNvSpPr txBox="1"/>
          <p:nvPr/>
        </p:nvSpPr>
        <p:spPr>
          <a:xfrm>
            <a:off x="7572345" y="3856946"/>
            <a:ext cx="9780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endParaRPr lang="en-US" sz="36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6E770A-868C-D702-7653-DF2709FFD776}"/>
              </a:ext>
            </a:extLst>
          </p:cNvPr>
          <p:cNvSpPr txBox="1"/>
          <p:nvPr/>
        </p:nvSpPr>
        <p:spPr>
          <a:xfrm>
            <a:off x="5985179" y="3913665"/>
            <a:ext cx="7581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36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r>
            <a:endParaRPr lang="en-US" sz="36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182CD7-DF16-F26D-CB58-2EBA51AAEB08}"/>
              </a:ext>
            </a:extLst>
          </p:cNvPr>
          <p:cNvSpPr txBox="1"/>
          <p:nvPr/>
        </p:nvSpPr>
        <p:spPr>
          <a:xfrm>
            <a:off x="6891152" y="3815796"/>
            <a:ext cx="54034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6000" b="1" spc="-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en-US" sz="6000" b="1" spc="-5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BE9200-B2DA-ED77-4BFB-8B30C6412457}"/>
              </a:ext>
            </a:extLst>
          </p:cNvPr>
          <p:cNvGrpSpPr/>
          <p:nvPr/>
        </p:nvGrpSpPr>
        <p:grpSpPr>
          <a:xfrm>
            <a:off x="6315952" y="5264935"/>
            <a:ext cx="1844161" cy="1107996"/>
            <a:chOff x="1134233" y="2563527"/>
            <a:chExt cx="1984537" cy="110799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5276C4C-AC03-EF31-0441-FD07A0D4D3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80417"/>
            <a:stretch/>
          </p:blipFill>
          <p:spPr>
            <a:xfrm>
              <a:off x="1134233" y="2605995"/>
              <a:ext cx="1984537" cy="28014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FC08B8-7FE1-CCE2-2B1D-9DD42D847029}"/>
                </a:ext>
              </a:extLst>
            </p:cNvPr>
            <p:cNvSpPr txBox="1"/>
            <p:nvPr/>
          </p:nvSpPr>
          <p:spPr>
            <a:xfrm>
              <a:off x="1669503" y="2563527"/>
              <a:ext cx="905731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ar-KW" sz="6600" b="1" spc="-5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×</a:t>
              </a:r>
              <a:endParaRPr lang="en-US" sz="6600" b="1" spc="-5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AE82226-E705-5136-E214-EA44ED990BCB}"/>
              </a:ext>
            </a:extLst>
          </p:cNvPr>
          <p:cNvSpPr txBox="1"/>
          <p:nvPr/>
        </p:nvSpPr>
        <p:spPr>
          <a:xfrm>
            <a:off x="5374195" y="4368401"/>
            <a:ext cx="7288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B3FCE9E-3775-1C1D-5CC5-A535C5AAE6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447538" y="4242830"/>
            <a:ext cx="941570" cy="105624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CD27E86-795C-0C03-A2C9-CC0BFDC71416}"/>
              </a:ext>
            </a:extLst>
          </p:cNvPr>
          <p:cNvSpPr txBox="1"/>
          <p:nvPr/>
        </p:nvSpPr>
        <p:spPr>
          <a:xfrm>
            <a:off x="3827921" y="4374869"/>
            <a:ext cx="7288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</a:t>
            </a:r>
            <a:endParaRPr lang="en-US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BA17E3B-8183-9E18-FF6D-EB8452BD7BE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430709" y="4286799"/>
            <a:ext cx="597897" cy="10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5" grpId="0"/>
      <p:bldP spid="17" grpId="0"/>
      <p:bldP spid="19" grpId="0" animBg="1"/>
      <p:bldP spid="20" grpId="0" animBg="1"/>
      <p:bldP spid="21" grpId="0"/>
      <p:bldP spid="22" grpId="0"/>
      <p:bldP spid="23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810369"/>
            <a:ext cx="12243516" cy="2047630"/>
          </a:xfrm>
          <a:custGeom>
            <a:avLst/>
            <a:gdLst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80979 h 1993492"/>
              <a:gd name="connsiteX1" fmla="*/ 3876541 w 12243516"/>
              <a:gd name="connsiteY1" fmla="*/ 364315 h 1993492"/>
              <a:gd name="connsiteX2" fmla="*/ 12243516 w 12243516"/>
              <a:gd name="connsiteY2" fmla="*/ 68100 h 1993492"/>
              <a:gd name="connsiteX3" fmla="*/ 12192000 w 12243516"/>
              <a:gd name="connsiteY3" fmla="*/ 1993492 h 1993492"/>
              <a:gd name="connsiteX4" fmla="*/ 0 w 12243516"/>
              <a:gd name="connsiteY4" fmla="*/ 1993492 h 1993492"/>
              <a:gd name="connsiteX5" fmla="*/ 0 w 12243516"/>
              <a:gd name="connsiteY5" fmla="*/ 80979 h 1993492"/>
              <a:gd name="connsiteX0" fmla="*/ 0 w 12243516"/>
              <a:gd name="connsiteY0" fmla="*/ 68944 h 1981457"/>
              <a:gd name="connsiteX1" fmla="*/ 3876541 w 12243516"/>
              <a:gd name="connsiteY1" fmla="*/ 352280 h 1981457"/>
              <a:gd name="connsiteX2" fmla="*/ 12243516 w 12243516"/>
              <a:gd name="connsiteY2" fmla="*/ 56065 h 1981457"/>
              <a:gd name="connsiteX3" fmla="*/ 12192000 w 12243516"/>
              <a:gd name="connsiteY3" fmla="*/ 1981457 h 1981457"/>
              <a:gd name="connsiteX4" fmla="*/ 0 w 12243516"/>
              <a:gd name="connsiteY4" fmla="*/ 1981457 h 1981457"/>
              <a:gd name="connsiteX5" fmla="*/ 0 w 12243516"/>
              <a:gd name="connsiteY5" fmla="*/ 68944 h 1981457"/>
              <a:gd name="connsiteX0" fmla="*/ 0 w 12243516"/>
              <a:gd name="connsiteY0" fmla="*/ 72857 h 1985370"/>
              <a:gd name="connsiteX1" fmla="*/ 3953814 w 12243516"/>
              <a:gd name="connsiteY1" fmla="*/ 317557 h 1985370"/>
              <a:gd name="connsiteX2" fmla="*/ 12243516 w 12243516"/>
              <a:gd name="connsiteY2" fmla="*/ 59978 h 1985370"/>
              <a:gd name="connsiteX3" fmla="*/ 12192000 w 12243516"/>
              <a:gd name="connsiteY3" fmla="*/ 1985370 h 1985370"/>
              <a:gd name="connsiteX4" fmla="*/ 0 w 12243516"/>
              <a:gd name="connsiteY4" fmla="*/ 1985370 h 1985370"/>
              <a:gd name="connsiteX5" fmla="*/ 0 w 12243516"/>
              <a:gd name="connsiteY5" fmla="*/ 72857 h 1985370"/>
              <a:gd name="connsiteX0" fmla="*/ 0 w 12243516"/>
              <a:gd name="connsiteY0" fmla="*/ 101580 h 2014093"/>
              <a:gd name="connsiteX1" fmla="*/ 3953814 w 12243516"/>
              <a:gd name="connsiteY1" fmla="*/ 346280 h 2014093"/>
              <a:gd name="connsiteX2" fmla="*/ 6233375 w 12243516"/>
              <a:gd name="connsiteY2" fmla="*/ 320521 h 2014093"/>
              <a:gd name="connsiteX3" fmla="*/ 12243516 w 12243516"/>
              <a:gd name="connsiteY3" fmla="*/ 88701 h 2014093"/>
              <a:gd name="connsiteX4" fmla="*/ 12192000 w 12243516"/>
              <a:gd name="connsiteY4" fmla="*/ 2014093 h 2014093"/>
              <a:gd name="connsiteX5" fmla="*/ 0 w 12243516"/>
              <a:gd name="connsiteY5" fmla="*/ 2014093 h 2014093"/>
              <a:gd name="connsiteX6" fmla="*/ 0 w 12243516"/>
              <a:gd name="connsiteY6" fmla="*/ 101580 h 2014093"/>
              <a:gd name="connsiteX0" fmla="*/ 0 w 12243516"/>
              <a:gd name="connsiteY0" fmla="*/ 101580 h 2014093"/>
              <a:gd name="connsiteX1" fmla="*/ 3953814 w 12243516"/>
              <a:gd name="connsiteY1" fmla="*/ 346280 h 2014093"/>
              <a:gd name="connsiteX2" fmla="*/ 6233375 w 12243516"/>
              <a:gd name="connsiteY2" fmla="*/ 320521 h 2014093"/>
              <a:gd name="connsiteX3" fmla="*/ 12243516 w 12243516"/>
              <a:gd name="connsiteY3" fmla="*/ 88701 h 2014093"/>
              <a:gd name="connsiteX4" fmla="*/ 12192000 w 12243516"/>
              <a:gd name="connsiteY4" fmla="*/ 2014093 h 2014093"/>
              <a:gd name="connsiteX5" fmla="*/ 0 w 12243516"/>
              <a:gd name="connsiteY5" fmla="*/ 2014093 h 2014093"/>
              <a:gd name="connsiteX6" fmla="*/ 0 w 12243516"/>
              <a:gd name="connsiteY6" fmla="*/ 101580 h 2014093"/>
              <a:gd name="connsiteX0" fmla="*/ 0 w 12243516"/>
              <a:gd name="connsiteY0" fmla="*/ 147536 h 2060049"/>
              <a:gd name="connsiteX1" fmla="*/ 1339403 w 12243516"/>
              <a:gd name="connsiteY1" fmla="*/ 160416 h 2060049"/>
              <a:gd name="connsiteX2" fmla="*/ 3953814 w 12243516"/>
              <a:gd name="connsiteY2" fmla="*/ 392236 h 2060049"/>
              <a:gd name="connsiteX3" fmla="*/ 6233375 w 12243516"/>
              <a:gd name="connsiteY3" fmla="*/ 366477 h 2060049"/>
              <a:gd name="connsiteX4" fmla="*/ 12243516 w 12243516"/>
              <a:gd name="connsiteY4" fmla="*/ 134657 h 2060049"/>
              <a:gd name="connsiteX5" fmla="*/ 12192000 w 12243516"/>
              <a:gd name="connsiteY5" fmla="*/ 2060049 h 2060049"/>
              <a:gd name="connsiteX6" fmla="*/ 0 w 12243516"/>
              <a:gd name="connsiteY6" fmla="*/ 2060049 h 2060049"/>
              <a:gd name="connsiteX7" fmla="*/ 0 w 12243516"/>
              <a:gd name="connsiteY7" fmla="*/ 147536 h 2060049"/>
              <a:gd name="connsiteX0" fmla="*/ 0 w 12243516"/>
              <a:gd name="connsiteY0" fmla="*/ 123716 h 2036229"/>
              <a:gd name="connsiteX1" fmla="*/ 1339403 w 12243516"/>
              <a:gd name="connsiteY1" fmla="*/ 136596 h 2036229"/>
              <a:gd name="connsiteX2" fmla="*/ 3953814 w 12243516"/>
              <a:gd name="connsiteY2" fmla="*/ 368416 h 2036229"/>
              <a:gd name="connsiteX3" fmla="*/ 6233375 w 12243516"/>
              <a:gd name="connsiteY3" fmla="*/ 342657 h 2036229"/>
              <a:gd name="connsiteX4" fmla="*/ 12243516 w 12243516"/>
              <a:gd name="connsiteY4" fmla="*/ 110837 h 2036229"/>
              <a:gd name="connsiteX5" fmla="*/ 12192000 w 12243516"/>
              <a:gd name="connsiteY5" fmla="*/ 2036229 h 2036229"/>
              <a:gd name="connsiteX6" fmla="*/ 0 w 12243516"/>
              <a:gd name="connsiteY6" fmla="*/ 2036229 h 2036229"/>
              <a:gd name="connsiteX7" fmla="*/ 0 w 12243516"/>
              <a:gd name="connsiteY7" fmla="*/ 123716 h 2036229"/>
              <a:gd name="connsiteX0" fmla="*/ 0 w 12243516"/>
              <a:gd name="connsiteY0" fmla="*/ 176011 h 2088524"/>
              <a:gd name="connsiteX1" fmla="*/ 1339403 w 12243516"/>
              <a:gd name="connsiteY1" fmla="*/ 188891 h 2088524"/>
              <a:gd name="connsiteX2" fmla="*/ 3953814 w 12243516"/>
              <a:gd name="connsiteY2" fmla="*/ 420711 h 2088524"/>
              <a:gd name="connsiteX3" fmla="*/ 6233375 w 12243516"/>
              <a:gd name="connsiteY3" fmla="*/ 394952 h 2088524"/>
              <a:gd name="connsiteX4" fmla="*/ 10315977 w 12243516"/>
              <a:gd name="connsiteY4" fmla="*/ 137376 h 2088524"/>
              <a:gd name="connsiteX5" fmla="*/ 12243516 w 12243516"/>
              <a:gd name="connsiteY5" fmla="*/ 163132 h 2088524"/>
              <a:gd name="connsiteX6" fmla="*/ 12192000 w 12243516"/>
              <a:gd name="connsiteY6" fmla="*/ 2088524 h 2088524"/>
              <a:gd name="connsiteX7" fmla="*/ 0 w 12243516"/>
              <a:gd name="connsiteY7" fmla="*/ 2088524 h 2088524"/>
              <a:gd name="connsiteX8" fmla="*/ 0 w 12243516"/>
              <a:gd name="connsiteY8" fmla="*/ 176011 h 2088524"/>
              <a:gd name="connsiteX0" fmla="*/ 0 w 12243516"/>
              <a:gd name="connsiteY0" fmla="*/ 135117 h 2047630"/>
              <a:gd name="connsiteX1" fmla="*/ 1339403 w 12243516"/>
              <a:gd name="connsiteY1" fmla="*/ 147997 h 2047630"/>
              <a:gd name="connsiteX2" fmla="*/ 3953814 w 12243516"/>
              <a:gd name="connsiteY2" fmla="*/ 379817 h 2047630"/>
              <a:gd name="connsiteX3" fmla="*/ 6233375 w 12243516"/>
              <a:gd name="connsiteY3" fmla="*/ 354058 h 2047630"/>
              <a:gd name="connsiteX4" fmla="*/ 10315977 w 12243516"/>
              <a:gd name="connsiteY4" fmla="*/ 96482 h 2047630"/>
              <a:gd name="connsiteX5" fmla="*/ 12243516 w 12243516"/>
              <a:gd name="connsiteY5" fmla="*/ 122238 h 2047630"/>
              <a:gd name="connsiteX6" fmla="*/ 12192000 w 12243516"/>
              <a:gd name="connsiteY6" fmla="*/ 2047630 h 2047630"/>
              <a:gd name="connsiteX7" fmla="*/ 0 w 12243516"/>
              <a:gd name="connsiteY7" fmla="*/ 2047630 h 2047630"/>
              <a:gd name="connsiteX8" fmla="*/ 0 w 12243516"/>
              <a:gd name="connsiteY8" fmla="*/ 135117 h 2047630"/>
              <a:gd name="connsiteX0" fmla="*/ 0 w 12243516"/>
              <a:gd name="connsiteY0" fmla="*/ 135117 h 2047630"/>
              <a:gd name="connsiteX1" fmla="*/ 1339403 w 12243516"/>
              <a:gd name="connsiteY1" fmla="*/ 147997 h 2047630"/>
              <a:gd name="connsiteX2" fmla="*/ 3953814 w 12243516"/>
              <a:gd name="connsiteY2" fmla="*/ 379817 h 2047630"/>
              <a:gd name="connsiteX3" fmla="*/ 6233375 w 12243516"/>
              <a:gd name="connsiteY3" fmla="*/ 354058 h 2047630"/>
              <a:gd name="connsiteX4" fmla="*/ 10315977 w 12243516"/>
              <a:gd name="connsiteY4" fmla="*/ 96482 h 2047630"/>
              <a:gd name="connsiteX5" fmla="*/ 12243516 w 12243516"/>
              <a:gd name="connsiteY5" fmla="*/ 122238 h 2047630"/>
              <a:gd name="connsiteX6" fmla="*/ 12192000 w 12243516"/>
              <a:gd name="connsiteY6" fmla="*/ 2047630 h 2047630"/>
              <a:gd name="connsiteX7" fmla="*/ 0 w 12243516"/>
              <a:gd name="connsiteY7" fmla="*/ 2047630 h 2047630"/>
              <a:gd name="connsiteX8" fmla="*/ 0 w 12243516"/>
              <a:gd name="connsiteY8" fmla="*/ 135117 h 204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43516" h="2047630">
                <a:moveTo>
                  <a:pt x="0" y="135117"/>
                </a:moveTo>
                <a:cubicBezTo>
                  <a:pt x="223234" y="-183635"/>
                  <a:pt x="706192" y="223124"/>
                  <a:pt x="1339403" y="147997"/>
                </a:cubicBezTo>
                <a:cubicBezTo>
                  <a:pt x="1998372" y="188780"/>
                  <a:pt x="3138152" y="343327"/>
                  <a:pt x="3953814" y="379817"/>
                </a:cubicBezTo>
                <a:cubicBezTo>
                  <a:pt x="4992710" y="418454"/>
                  <a:pt x="4954789" y="564413"/>
                  <a:pt x="6233375" y="354058"/>
                </a:cubicBezTo>
                <a:cubicBezTo>
                  <a:pt x="7295882" y="302543"/>
                  <a:pt x="9352923" y="6330"/>
                  <a:pt x="10315977" y="96482"/>
                </a:cubicBezTo>
                <a:cubicBezTo>
                  <a:pt x="11266151" y="251028"/>
                  <a:pt x="11932992" y="-207246"/>
                  <a:pt x="12243516" y="122238"/>
                </a:cubicBezTo>
                <a:cubicBezTo>
                  <a:pt x="12226344" y="931460"/>
                  <a:pt x="12209172" y="1405833"/>
                  <a:pt x="12192000" y="2047630"/>
                </a:cubicBezTo>
                <a:lnTo>
                  <a:pt x="0" y="2047630"/>
                </a:lnTo>
                <a:lnTo>
                  <a:pt x="0" y="135117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un 38"/>
          <p:cNvSpPr/>
          <p:nvPr/>
        </p:nvSpPr>
        <p:spPr>
          <a:xfrm>
            <a:off x="10231850" y="90513"/>
            <a:ext cx="1800000" cy="18000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501C50-BBB4-C12F-98E8-3C17EBE65DEC}"/>
              </a:ext>
            </a:extLst>
          </p:cNvPr>
          <p:cNvSpPr/>
          <p:nvPr/>
        </p:nvSpPr>
        <p:spPr>
          <a:xfrm>
            <a:off x="2312504" y="1053547"/>
            <a:ext cx="7825409" cy="50888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C030F"/>
            </a:solidFill>
          </a:ln>
          <a:effectLst>
            <a:glow rad="228600">
              <a:srgbClr val="5E0D1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اغنية كويتية تثير البلبلة بسبب “سندباد” | جريدة الزوراء العراق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579" y="3293722"/>
            <a:ext cx="1821016" cy="30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9EF55-0CF5-0E56-EC61-EEFEFFD87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" t="51959" r="-234" b="1014"/>
          <a:stretch/>
        </p:blipFill>
        <p:spPr>
          <a:xfrm>
            <a:off x="3125813" y="2055629"/>
            <a:ext cx="5660586" cy="3962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3829C7-5AF4-EE2B-96F3-7A167EA15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0"/>
          <a:stretch/>
        </p:blipFill>
        <p:spPr>
          <a:xfrm>
            <a:off x="2763077" y="1188854"/>
            <a:ext cx="6816255" cy="866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02938E-D5D0-CFDF-EBF4-7B2F1BE81D48}"/>
              </a:ext>
            </a:extLst>
          </p:cNvPr>
          <p:cNvSpPr txBox="1"/>
          <p:nvPr/>
        </p:nvSpPr>
        <p:spPr>
          <a:xfrm>
            <a:off x="6742893" y="2583754"/>
            <a:ext cx="9276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spc="-300" dirty="0">
                <a:solidFill>
                  <a:srgbClr val="FF0000"/>
                </a:solidFill>
                <a:latin typeface="+mn-lt"/>
              </a:rPr>
              <a:t>--</a:t>
            </a:r>
            <a:r>
              <a:rPr lang="ar-KW" sz="4800" b="1" dirty="0">
                <a:solidFill>
                  <a:srgbClr val="FF0000"/>
                </a:solidFill>
                <a:latin typeface="+mn-lt"/>
              </a:rPr>
              <a:t> 5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F3AC0-88FA-8694-C6AB-96A850A46697}"/>
              </a:ext>
            </a:extLst>
          </p:cNvPr>
          <p:cNvSpPr txBox="1"/>
          <p:nvPr/>
        </p:nvSpPr>
        <p:spPr>
          <a:xfrm>
            <a:off x="4699387" y="2100961"/>
            <a:ext cx="9276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spc="-300" dirty="0">
                <a:solidFill>
                  <a:srgbClr val="FF0000"/>
                </a:solidFill>
                <a:latin typeface="+mn-lt"/>
              </a:rPr>
              <a:t>--</a:t>
            </a:r>
            <a:r>
              <a:rPr lang="ar-KW" sz="4800" b="1" dirty="0">
                <a:solidFill>
                  <a:srgbClr val="FF0000"/>
                </a:solidFill>
                <a:latin typeface="+mn-lt"/>
              </a:rPr>
              <a:t> 5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30A108-0E96-5034-0459-694AB9691DD7}"/>
              </a:ext>
            </a:extLst>
          </p:cNvPr>
          <p:cNvCxnSpPr>
            <a:cxnSpLocks/>
          </p:cNvCxnSpPr>
          <p:nvPr/>
        </p:nvCxnSpPr>
        <p:spPr>
          <a:xfrm>
            <a:off x="6970644" y="2221252"/>
            <a:ext cx="483704" cy="9872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1AE167-2334-341B-B95B-138DD84A4736}"/>
              </a:ext>
            </a:extLst>
          </p:cNvPr>
          <p:cNvSpPr txBox="1"/>
          <p:nvPr/>
        </p:nvSpPr>
        <p:spPr>
          <a:xfrm>
            <a:off x="7354956" y="3582140"/>
            <a:ext cx="13848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+mn-lt"/>
              </a:rPr>
              <a:t>ص = 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0D1E80-3F2C-653D-0E16-01602E755C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22749" y="3602018"/>
            <a:ext cx="1186411" cy="9749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42A5C0-B201-B033-2962-C6CEBE858058}"/>
              </a:ext>
            </a:extLst>
          </p:cNvPr>
          <p:cNvSpPr txBox="1"/>
          <p:nvPr/>
        </p:nvSpPr>
        <p:spPr>
          <a:xfrm>
            <a:off x="5287617" y="3609581"/>
            <a:ext cx="127883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5400" b="1" spc="-300" dirty="0">
                <a:solidFill>
                  <a:srgbClr val="FF0000"/>
                </a:solidFill>
                <a:latin typeface="+mn-lt"/>
              </a:rPr>
              <a:t>--</a:t>
            </a:r>
            <a:r>
              <a:rPr lang="ar-KW" sz="5400" b="1" dirty="0">
                <a:solidFill>
                  <a:srgbClr val="FF0000"/>
                </a:solidFill>
                <a:latin typeface="+mn-lt"/>
              </a:rPr>
              <a:t>  5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FC004B-299D-3EB3-793D-F31D438D4E59}"/>
              </a:ext>
            </a:extLst>
          </p:cNvPr>
          <p:cNvSpPr txBox="1"/>
          <p:nvPr/>
        </p:nvSpPr>
        <p:spPr>
          <a:xfrm>
            <a:off x="4777405" y="3628522"/>
            <a:ext cx="7288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+mn-lt"/>
              </a:rPr>
              <a:t>=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4254CB-569E-EC60-7422-F51E0F62CA6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04144" y="3553174"/>
            <a:ext cx="1226003" cy="10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8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/>
      <p:bldP spid="6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0B378D-FE31-CBD3-FF2A-84EBC3237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8" t="14385" r="14348" b="27544"/>
          <a:stretch/>
        </p:blipFill>
        <p:spPr>
          <a:xfrm>
            <a:off x="1179444" y="914399"/>
            <a:ext cx="10195511" cy="41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4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4810369"/>
            <a:ext cx="12243516" cy="2047630"/>
          </a:xfrm>
          <a:custGeom>
            <a:avLst/>
            <a:gdLst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192000"/>
              <a:gd name="connsiteY0" fmla="*/ 0 h 1912513"/>
              <a:gd name="connsiteX1" fmla="*/ 12192000 w 12192000"/>
              <a:gd name="connsiteY1" fmla="*/ 0 h 1912513"/>
              <a:gd name="connsiteX2" fmla="*/ 12192000 w 12192000"/>
              <a:gd name="connsiteY2" fmla="*/ 1912513 h 1912513"/>
              <a:gd name="connsiteX3" fmla="*/ 0 w 12192000"/>
              <a:gd name="connsiteY3" fmla="*/ 1912513 h 1912513"/>
              <a:gd name="connsiteX4" fmla="*/ 0 w 12192000"/>
              <a:gd name="connsiteY4" fmla="*/ 0 h 1912513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12879 h 1925392"/>
              <a:gd name="connsiteX1" fmla="*/ 12243516 w 12243516"/>
              <a:gd name="connsiteY1" fmla="*/ 0 h 1925392"/>
              <a:gd name="connsiteX2" fmla="*/ 12192000 w 12243516"/>
              <a:gd name="connsiteY2" fmla="*/ 1925392 h 1925392"/>
              <a:gd name="connsiteX3" fmla="*/ 0 w 12243516"/>
              <a:gd name="connsiteY3" fmla="*/ 1925392 h 1925392"/>
              <a:gd name="connsiteX4" fmla="*/ 0 w 12243516"/>
              <a:gd name="connsiteY4" fmla="*/ 12879 h 1925392"/>
              <a:gd name="connsiteX0" fmla="*/ 0 w 12243516"/>
              <a:gd name="connsiteY0" fmla="*/ 80979 h 1993492"/>
              <a:gd name="connsiteX1" fmla="*/ 3876541 w 12243516"/>
              <a:gd name="connsiteY1" fmla="*/ 364315 h 1993492"/>
              <a:gd name="connsiteX2" fmla="*/ 12243516 w 12243516"/>
              <a:gd name="connsiteY2" fmla="*/ 68100 h 1993492"/>
              <a:gd name="connsiteX3" fmla="*/ 12192000 w 12243516"/>
              <a:gd name="connsiteY3" fmla="*/ 1993492 h 1993492"/>
              <a:gd name="connsiteX4" fmla="*/ 0 w 12243516"/>
              <a:gd name="connsiteY4" fmla="*/ 1993492 h 1993492"/>
              <a:gd name="connsiteX5" fmla="*/ 0 w 12243516"/>
              <a:gd name="connsiteY5" fmla="*/ 80979 h 1993492"/>
              <a:gd name="connsiteX0" fmla="*/ 0 w 12243516"/>
              <a:gd name="connsiteY0" fmla="*/ 68944 h 1981457"/>
              <a:gd name="connsiteX1" fmla="*/ 3876541 w 12243516"/>
              <a:gd name="connsiteY1" fmla="*/ 352280 h 1981457"/>
              <a:gd name="connsiteX2" fmla="*/ 12243516 w 12243516"/>
              <a:gd name="connsiteY2" fmla="*/ 56065 h 1981457"/>
              <a:gd name="connsiteX3" fmla="*/ 12192000 w 12243516"/>
              <a:gd name="connsiteY3" fmla="*/ 1981457 h 1981457"/>
              <a:gd name="connsiteX4" fmla="*/ 0 w 12243516"/>
              <a:gd name="connsiteY4" fmla="*/ 1981457 h 1981457"/>
              <a:gd name="connsiteX5" fmla="*/ 0 w 12243516"/>
              <a:gd name="connsiteY5" fmla="*/ 68944 h 1981457"/>
              <a:gd name="connsiteX0" fmla="*/ 0 w 12243516"/>
              <a:gd name="connsiteY0" fmla="*/ 72857 h 1985370"/>
              <a:gd name="connsiteX1" fmla="*/ 3953814 w 12243516"/>
              <a:gd name="connsiteY1" fmla="*/ 317557 h 1985370"/>
              <a:gd name="connsiteX2" fmla="*/ 12243516 w 12243516"/>
              <a:gd name="connsiteY2" fmla="*/ 59978 h 1985370"/>
              <a:gd name="connsiteX3" fmla="*/ 12192000 w 12243516"/>
              <a:gd name="connsiteY3" fmla="*/ 1985370 h 1985370"/>
              <a:gd name="connsiteX4" fmla="*/ 0 w 12243516"/>
              <a:gd name="connsiteY4" fmla="*/ 1985370 h 1985370"/>
              <a:gd name="connsiteX5" fmla="*/ 0 w 12243516"/>
              <a:gd name="connsiteY5" fmla="*/ 72857 h 1985370"/>
              <a:gd name="connsiteX0" fmla="*/ 0 w 12243516"/>
              <a:gd name="connsiteY0" fmla="*/ 101580 h 2014093"/>
              <a:gd name="connsiteX1" fmla="*/ 3953814 w 12243516"/>
              <a:gd name="connsiteY1" fmla="*/ 346280 h 2014093"/>
              <a:gd name="connsiteX2" fmla="*/ 6233375 w 12243516"/>
              <a:gd name="connsiteY2" fmla="*/ 320521 h 2014093"/>
              <a:gd name="connsiteX3" fmla="*/ 12243516 w 12243516"/>
              <a:gd name="connsiteY3" fmla="*/ 88701 h 2014093"/>
              <a:gd name="connsiteX4" fmla="*/ 12192000 w 12243516"/>
              <a:gd name="connsiteY4" fmla="*/ 2014093 h 2014093"/>
              <a:gd name="connsiteX5" fmla="*/ 0 w 12243516"/>
              <a:gd name="connsiteY5" fmla="*/ 2014093 h 2014093"/>
              <a:gd name="connsiteX6" fmla="*/ 0 w 12243516"/>
              <a:gd name="connsiteY6" fmla="*/ 101580 h 2014093"/>
              <a:gd name="connsiteX0" fmla="*/ 0 w 12243516"/>
              <a:gd name="connsiteY0" fmla="*/ 101580 h 2014093"/>
              <a:gd name="connsiteX1" fmla="*/ 3953814 w 12243516"/>
              <a:gd name="connsiteY1" fmla="*/ 346280 h 2014093"/>
              <a:gd name="connsiteX2" fmla="*/ 6233375 w 12243516"/>
              <a:gd name="connsiteY2" fmla="*/ 320521 h 2014093"/>
              <a:gd name="connsiteX3" fmla="*/ 12243516 w 12243516"/>
              <a:gd name="connsiteY3" fmla="*/ 88701 h 2014093"/>
              <a:gd name="connsiteX4" fmla="*/ 12192000 w 12243516"/>
              <a:gd name="connsiteY4" fmla="*/ 2014093 h 2014093"/>
              <a:gd name="connsiteX5" fmla="*/ 0 w 12243516"/>
              <a:gd name="connsiteY5" fmla="*/ 2014093 h 2014093"/>
              <a:gd name="connsiteX6" fmla="*/ 0 w 12243516"/>
              <a:gd name="connsiteY6" fmla="*/ 101580 h 2014093"/>
              <a:gd name="connsiteX0" fmla="*/ 0 w 12243516"/>
              <a:gd name="connsiteY0" fmla="*/ 147536 h 2060049"/>
              <a:gd name="connsiteX1" fmla="*/ 1339403 w 12243516"/>
              <a:gd name="connsiteY1" fmla="*/ 160416 h 2060049"/>
              <a:gd name="connsiteX2" fmla="*/ 3953814 w 12243516"/>
              <a:gd name="connsiteY2" fmla="*/ 392236 h 2060049"/>
              <a:gd name="connsiteX3" fmla="*/ 6233375 w 12243516"/>
              <a:gd name="connsiteY3" fmla="*/ 366477 h 2060049"/>
              <a:gd name="connsiteX4" fmla="*/ 12243516 w 12243516"/>
              <a:gd name="connsiteY4" fmla="*/ 134657 h 2060049"/>
              <a:gd name="connsiteX5" fmla="*/ 12192000 w 12243516"/>
              <a:gd name="connsiteY5" fmla="*/ 2060049 h 2060049"/>
              <a:gd name="connsiteX6" fmla="*/ 0 w 12243516"/>
              <a:gd name="connsiteY6" fmla="*/ 2060049 h 2060049"/>
              <a:gd name="connsiteX7" fmla="*/ 0 w 12243516"/>
              <a:gd name="connsiteY7" fmla="*/ 147536 h 2060049"/>
              <a:gd name="connsiteX0" fmla="*/ 0 w 12243516"/>
              <a:gd name="connsiteY0" fmla="*/ 123716 h 2036229"/>
              <a:gd name="connsiteX1" fmla="*/ 1339403 w 12243516"/>
              <a:gd name="connsiteY1" fmla="*/ 136596 h 2036229"/>
              <a:gd name="connsiteX2" fmla="*/ 3953814 w 12243516"/>
              <a:gd name="connsiteY2" fmla="*/ 368416 h 2036229"/>
              <a:gd name="connsiteX3" fmla="*/ 6233375 w 12243516"/>
              <a:gd name="connsiteY3" fmla="*/ 342657 h 2036229"/>
              <a:gd name="connsiteX4" fmla="*/ 12243516 w 12243516"/>
              <a:gd name="connsiteY4" fmla="*/ 110837 h 2036229"/>
              <a:gd name="connsiteX5" fmla="*/ 12192000 w 12243516"/>
              <a:gd name="connsiteY5" fmla="*/ 2036229 h 2036229"/>
              <a:gd name="connsiteX6" fmla="*/ 0 w 12243516"/>
              <a:gd name="connsiteY6" fmla="*/ 2036229 h 2036229"/>
              <a:gd name="connsiteX7" fmla="*/ 0 w 12243516"/>
              <a:gd name="connsiteY7" fmla="*/ 123716 h 2036229"/>
              <a:gd name="connsiteX0" fmla="*/ 0 w 12243516"/>
              <a:gd name="connsiteY0" fmla="*/ 176011 h 2088524"/>
              <a:gd name="connsiteX1" fmla="*/ 1339403 w 12243516"/>
              <a:gd name="connsiteY1" fmla="*/ 188891 h 2088524"/>
              <a:gd name="connsiteX2" fmla="*/ 3953814 w 12243516"/>
              <a:gd name="connsiteY2" fmla="*/ 420711 h 2088524"/>
              <a:gd name="connsiteX3" fmla="*/ 6233375 w 12243516"/>
              <a:gd name="connsiteY3" fmla="*/ 394952 h 2088524"/>
              <a:gd name="connsiteX4" fmla="*/ 10315977 w 12243516"/>
              <a:gd name="connsiteY4" fmla="*/ 137376 h 2088524"/>
              <a:gd name="connsiteX5" fmla="*/ 12243516 w 12243516"/>
              <a:gd name="connsiteY5" fmla="*/ 163132 h 2088524"/>
              <a:gd name="connsiteX6" fmla="*/ 12192000 w 12243516"/>
              <a:gd name="connsiteY6" fmla="*/ 2088524 h 2088524"/>
              <a:gd name="connsiteX7" fmla="*/ 0 w 12243516"/>
              <a:gd name="connsiteY7" fmla="*/ 2088524 h 2088524"/>
              <a:gd name="connsiteX8" fmla="*/ 0 w 12243516"/>
              <a:gd name="connsiteY8" fmla="*/ 176011 h 2088524"/>
              <a:gd name="connsiteX0" fmla="*/ 0 w 12243516"/>
              <a:gd name="connsiteY0" fmla="*/ 135117 h 2047630"/>
              <a:gd name="connsiteX1" fmla="*/ 1339403 w 12243516"/>
              <a:gd name="connsiteY1" fmla="*/ 147997 h 2047630"/>
              <a:gd name="connsiteX2" fmla="*/ 3953814 w 12243516"/>
              <a:gd name="connsiteY2" fmla="*/ 379817 h 2047630"/>
              <a:gd name="connsiteX3" fmla="*/ 6233375 w 12243516"/>
              <a:gd name="connsiteY3" fmla="*/ 354058 h 2047630"/>
              <a:gd name="connsiteX4" fmla="*/ 10315977 w 12243516"/>
              <a:gd name="connsiteY4" fmla="*/ 96482 h 2047630"/>
              <a:gd name="connsiteX5" fmla="*/ 12243516 w 12243516"/>
              <a:gd name="connsiteY5" fmla="*/ 122238 h 2047630"/>
              <a:gd name="connsiteX6" fmla="*/ 12192000 w 12243516"/>
              <a:gd name="connsiteY6" fmla="*/ 2047630 h 2047630"/>
              <a:gd name="connsiteX7" fmla="*/ 0 w 12243516"/>
              <a:gd name="connsiteY7" fmla="*/ 2047630 h 2047630"/>
              <a:gd name="connsiteX8" fmla="*/ 0 w 12243516"/>
              <a:gd name="connsiteY8" fmla="*/ 135117 h 2047630"/>
              <a:gd name="connsiteX0" fmla="*/ 0 w 12243516"/>
              <a:gd name="connsiteY0" fmla="*/ 135117 h 2047630"/>
              <a:gd name="connsiteX1" fmla="*/ 1339403 w 12243516"/>
              <a:gd name="connsiteY1" fmla="*/ 147997 h 2047630"/>
              <a:gd name="connsiteX2" fmla="*/ 3953814 w 12243516"/>
              <a:gd name="connsiteY2" fmla="*/ 379817 h 2047630"/>
              <a:gd name="connsiteX3" fmla="*/ 6233375 w 12243516"/>
              <a:gd name="connsiteY3" fmla="*/ 354058 h 2047630"/>
              <a:gd name="connsiteX4" fmla="*/ 10315977 w 12243516"/>
              <a:gd name="connsiteY4" fmla="*/ 96482 h 2047630"/>
              <a:gd name="connsiteX5" fmla="*/ 12243516 w 12243516"/>
              <a:gd name="connsiteY5" fmla="*/ 122238 h 2047630"/>
              <a:gd name="connsiteX6" fmla="*/ 12192000 w 12243516"/>
              <a:gd name="connsiteY6" fmla="*/ 2047630 h 2047630"/>
              <a:gd name="connsiteX7" fmla="*/ 0 w 12243516"/>
              <a:gd name="connsiteY7" fmla="*/ 2047630 h 2047630"/>
              <a:gd name="connsiteX8" fmla="*/ 0 w 12243516"/>
              <a:gd name="connsiteY8" fmla="*/ 135117 h 204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43516" h="2047630">
                <a:moveTo>
                  <a:pt x="0" y="135117"/>
                </a:moveTo>
                <a:cubicBezTo>
                  <a:pt x="223234" y="-183635"/>
                  <a:pt x="706192" y="223124"/>
                  <a:pt x="1339403" y="147997"/>
                </a:cubicBezTo>
                <a:cubicBezTo>
                  <a:pt x="1998372" y="188780"/>
                  <a:pt x="3138152" y="343327"/>
                  <a:pt x="3953814" y="379817"/>
                </a:cubicBezTo>
                <a:cubicBezTo>
                  <a:pt x="4992710" y="418454"/>
                  <a:pt x="4954789" y="564413"/>
                  <a:pt x="6233375" y="354058"/>
                </a:cubicBezTo>
                <a:cubicBezTo>
                  <a:pt x="7295882" y="302543"/>
                  <a:pt x="9352923" y="6330"/>
                  <a:pt x="10315977" y="96482"/>
                </a:cubicBezTo>
                <a:cubicBezTo>
                  <a:pt x="11266151" y="251028"/>
                  <a:pt x="11932992" y="-207246"/>
                  <a:pt x="12243516" y="122238"/>
                </a:cubicBezTo>
                <a:cubicBezTo>
                  <a:pt x="12226344" y="931460"/>
                  <a:pt x="12209172" y="1405833"/>
                  <a:pt x="12192000" y="2047630"/>
                </a:cubicBezTo>
                <a:lnTo>
                  <a:pt x="0" y="2047630"/>
                </a:lnTo>
                <a:lnTo>
                  <a:pt x="0" y="135117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un 38"/>
          <p:cNvSpPr/>
          <p:nvPr/>
        </p:nvSpPr>
        <p:spPr>
          <a:xfrm>
            <a:off x="10231850" y="90513"/>
            <a:ext cx="1800000" cy="1800000"/>
          </a:xfrm>
          <a:prstGeom prst="su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501C50-BBB4-C12F-98E8-3C17EBE65DEC}"/>
              </a:ext>
            </a:extLst>
          </p:cNvPr>
          <p:cNvSpPr/>
          <p:nvPr/>
        </p:nvSpPr>
        <p:spPr>
          <a:xfrm>
            <a:off x="2312504" y="1053547"/>
            <a:ext cx="7825409" cy="508883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C030F"/>
            </a:solidFill>
          </a:ln>
          <a:effectLst>
            <a:glow rad="228600">
              <a:srgbClr val="5E0D18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اغنية كويتية تثير البلبلة بسبب “سندباد” | جريدة الزوراء العراق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579" y="3293722"/>
            <a:ext cx="1821016" cy="30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F8D7CA-BE9F-7527-BE6B-B4BE66ADD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"/>
          <a:stretch/>
        </p:blipFill>
        <p:spPr>
          <a:xfrm>
            <a:off x="2763077" y="1188854"/>
            <a:ext cx="6816255" cy="866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C901B-8163-6986-6843-780A8B079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"/>
          <a:stretch/>
        </p:blipFill>
        <p:spPr>
          <a:xfrm>
            <a:off x="2915477" y="1341254"/>
            <a:ext cx="6816255" cy="866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D93506-AF53-D349-13C3-248C9B76DD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074"/>
          <a:stretch/>
        </p:blipFill>
        <p:spPr>
          <a:xfrm>
            <a:off x="3504758" y="2343336"/>
            <a:ext cx="5233999" cy="37419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F184BE-6806-D85F-B0CA-24EF51FC9393}"/>
              </a:ext>
            </a:extLst>
          </p:cNvPr>
          <p:cNvSpPr txBox="1"/>
          <p:nvPr/>
        </p:nvSpPr>
        <p:spPr>
          <a:xfrm>
            <a:off x="6741842" y="2719752"/>
            <a:ext cx="9276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spc="-300" dirty="0">
                <a:solidFill>
                  <a:srgbClr val="FF0000"/>
                </a:solidFill>
                <a:latin typeface="+mn-lt"/>
              </a:rPr>
              <a:t>+ </a:t>
            </a:r>
            <a:r>
              <a:rPr lang="ar-KW" sz="4800" b="1" dirty="0">
                <a:solidFill>
                  <a:srgbClr val="FF0000"/>
                </a:solidFill>
                <a:latin typeface="+mn-lt"/>
              </a:rPr>
              <a:t>4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3B9E3-F788-DD79-6364-3950DF598A98}"/>
              </a:ext>
            </a:extLst>
          </p:cNvPr>
          <p:cNvSpPr txBox="1"/>
          <p:nvPr/>
        </p:nvSpPr>
        <p:spPr>
          <a:xfrm>
            <a:off x="5286566" y="2304253"/>
            <a:ext cx="9276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spc="-300" dirty="0">
                <a:solidFill>
                  <a:srgbClr val="FF0000"/>
                </a:solidFill>
                <a:latin typeface="+mn-lt"/>
              </a:rPr>
              <a:t>+</a:t>
            </a:r>
            <a:r>
              <a:rPr lang="ar-KW" sz="4800" b="1" dirty="0">
                <a:solidFill>
                  <a:srgbClr val="FF0000"/>
                </a:solidFill>
                <a:latin typeface="+mn-lt"/>
              </a:rPr>
              <a:t> 4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8F5C62-8FBA-D2F4-B269-36B292F53820}"/>
              </a:ext>
            </a:extLst>
          </p:cNvPr>
          <p:cNvCxnSpPr>
            <a:cxnSpLocks/>
          </p:cNvCxnSpPr>
          <p:nvPr/>
        </p:nvCxnSpPr>
        <p:spPr>
          <a:xfrm>
            <a:off x="6969593" y="2357250"/>
            <a:ext cx="483704" cy="9872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155AE6-F70A-DBF1-C3DA-96EE6E6DDC89}"/>
              </a:ext>
            </a:extLst>
          </p:cNvPr>
          <p:cNvSpPr txBox="1"/>
          <p:nvPr/>
        </p:nvSpPr>
        <p:spPr>
          <a:xfrm>
            <a:off x="7353905" y="3718138"/>
            <a:ext cx="13848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+mn-lt"/>
              </a:rPr>
              <a:t>هـ = 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9A6F4A-170B-1F1B-F3D2-FCC514B9F37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32950" y="3738016"/>
            <a:ext cx="574719" cy="9749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C3233F-18E7-BD63-12F0-8357C87EEBBF}"/>
              </a:ext>
            </a:extLst>
          </p:cNvPr>
          <p:cNvSpPr txBox="1"/>
          <p:nvPr/>
        </p:nvSpPr>
        <p:spPr>
          <a:xfrm>
            <a:off x="5591362" y="3745579"/>
            <a:ext cx="127883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5400" b="1" spc="-300" dirty="0">
                <a:solidFill>
                  <a:srgbClr val="FF0000"/>
                </a:solidFill>
                <a:latin typeface="+mn-lt"/>
              </a:rPr>
              <a:t>+</a:t>
            </a:r>
            <a:r>
              <a:rPr lang="ar-KW" sz="5400" b="1" dirty="0">
                <a:solidFill>
                  <a:srgbClr val="FF0000"/>
                </a:solidFill>
                <a:latin typeface="+mn-lt"/>
              </a:rPr>
              <a:t>  4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4AFF0-9504-F7F9-AAF9-E7EAAE2EF142}"/>
              </a:ext>
            </a:extLst>
          </p:cNvPr>
          <p:cNvSpPr txBox="1"/>
          <p:nvPr/>
        </p:nvSpPr>
        <p:spPr>
          <a:xfrm>
            <a:off x="5200421" y="3764520"/>
            <a:ext cx="7288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+mn-lt"/>
              </a:rPr>
              <a:t>=</a:t>
            </a:r>
            <a:endParaRPr lang="en-US" sz="4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662F0-FA11-4666-048F-9E1C7766D6C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68724" y="3689172"/>
            <a:ext cx="942874" cy="105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0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" grpId="0"/>
      <p:bldP spid="9" grpId="0"/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867DB-E425-4784-34B5-99F6302291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6539" y="1789714"/>
            <a:ext cx="4568929" cy="847469"/>
          </a:xfrm>
        </p:spPr>
        <p:txBody>
          <a:bodyPr anchor="ctr"/>
          <a:lstStyle/>
          <a:p>
            <a:pPr rtl="1"/>
            <a:r>
              <a:rPr lang="ar-KW" sz="4400" b="1" dirty="0"/>
              <a:t>أوجدي حل المعادلة:</a:t>
            </a:r>
            <a:endParaRPr lang="en-US" sz="4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C7037-DFAF-0763-5397-C04F4ADD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99" y="56540"/>
            <a:ext cx="9144793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AC4FEA-7D74-FB9C-A456-722046EBAF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23861" y="2852737"/>
            <a:ext cx="4305275" cy="13680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9122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8EA8-E7F2-EE9C-D4DE-ED6A1441C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28" y="2581022"/>
            <a:ext cx="6670662" cy="169595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rtl="1"/>
            <a:r>
              <a:rPr lang="ar-KW" sz="8000" dirty="0"/>
              <a:t>ماذا تعلمنا اليوم ؟</a:t>
            </a:r>
            <a:endParaRPr lang="en-US" sz="8000" dirty="0"/>
          </a:p>
        </p:txBody>
      </p:sp>
      <p:pic>
        <p:nvPicPr>
          <p:cNvPr id="4" name="Picture 3" descr="Map&#10;&#10;Description automatically generated with medium confidence">
            <a:extLst>
              <a:ext uri="{FF2B5EF4-FFF2-40B4-BE49-F238E27FC236}">
                <a16:creationId xmlns:a16="http://schemas.microsoft.com/office/drawing/2014/main" id="{BF99F05B-35D7-A38C-0E7C-E54F44855ABF}"/>
              </a:ext>
            </a:extLst>
          </p:cNvPr>
          <p:cNvPicPr/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9128" t="-1" r="26441" b="-193"/>
          <a:stretch/>
        </p:blipFill>
        <p:spPr>
          <a:xfrm>
            <a:off x="7689275" y="6627"/>
            <a:ext cx="4500000" cy="691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7701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DF91D2F-97FB-501B-C8D1-0B884FB56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4062" r="3749" b="33463"/>
          <a:stretch/>
        </p:blipFill>
        <p:spPr>
          <a:xfrm flipH="1">
            <a:off x="-9742136" y="4538950"/>
            <a:ext cx="9907607" cy="2175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B9762-12DA-C4DA-BA1A-80D4A22A4330}"/>
              </a:ext>
            </a:extLst>
          </p:cNvPr>
          <p:cNvSpPr txBox="1"/>
          <p:nvPr/>
        </p:nvSpPr>
        <p:spPr>
          <a:xfrm>
            <a:off x="2924175" y="630970"/>
            <a:ext cx="63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anna LT" panose="01000000000000000000" pitchFamily="2" charset="-78"/>
                <a:ea typeface="Marhey SemiBold" pitchFamily="2" charset="-78"/>
                <a:cs typeface="Janna LT" panose="01000000000000000000" pitchFamily="2" charset="-78"/>
              </a:rPr>
              <a:t> لعبة القطار</a:t>
            </a:r>
            <a:endParaRPr kumimoji="0" lang="en-AE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anna LT" panose="01000000000000000000" pitchFamily="2" charset="-78"/>
              <a:ea typeface="Marhey SemiBold" pitchFamily="2" charset="-78"/>
              <a:cs typeface="Janna LT" panose="01000000000000000000" pitchFamily="2" charset="-78"/>
            </a:endParaRPr>
          </a:p>
        </p:txBody>
      </p:sp>
      <p:pic>
        <p:nvPicPr>
          <p:cNvPr id="1028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163D629E-B4F1-1F2B-4EE0-6C4928A36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011175"/>
            <a:ext cx="3615690" cy="36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905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8249E-17 3.7037E-7 L 1.81198 0.00787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51" y="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fs_Budapest_Hungary_MetrostationSoundscape_MetroArrives_AnnouncementsInDistance_049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BBD17D1-AAD0-8697-61DB-818B5E24A69A}"/>
              </a:ext>
            </a:extLst>
          </p:cNvPr>
          <p:cNvSpPr/>
          <p:nvPr/>
        </p:nvSpPr>
        <p:spPr>
          <a:xfrm>
            <a:off x="5970270" y="5431275"/>
            <a:ext cx="762000" cy="613364"/>
          </a:xfrm>
          <a:prstGeom prst="actionButtonForwardNex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B94F5AF-5CE4-98F1-E017-704DFA254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4062" r="3749" b="33463"/>
          <a:stretch/>
        </p:blipFill>
        <p:spPr>
          <a:xfrm flipH="1">
            <a:off x="-9742136" y="4538950"/>
            <a:ext cx="9907607" cy="21758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A58C89-FE4D-EE6D-CE28-812989394DD9}"/>
              </a:ext>
            </a:extLst>
          </p:cNvPr>
          <p:cNvSpPr/>
          <p:nvPr/>
        </p:nvSpPr>
        <p:spPr>
          <a:xfrm>
            <a:off x="1594221" y="1755281"/>
            <a:ext cx="385406" cy="604044"/>
          </a:xfrm>
          <a:custGeom>
            <a:avLst/>
            <a:gdLst>
              <a:gd name="connsiteX0" fmla="*/ 0 w 248967"/>
              <a:gd name="connsiteY0" fmla="*/ 0 h 363556"/>
              <a:gd name="connsiteX1" fmla="*/ 248967 w 248967"/>
              <a:gd name="connsiteY1" fmla="*/ 0 h 363556"/>
              <a:gd name="connsiteX2" fmla="*/ 248967 w 248967"/>
              <a:gd name="connsiteY2" fmla="*/ 363556 h 363556"/>
              <a:gd name="connsiteX3" fmla="*/ 0 w 248967"/>
              <a:gd name="connsiteY3" fmla="*/ 363556 h 363556"/>
              <a:gd name="connsiteX4" fmla="*/ 0 w 248967"/>
              <a:gd name="connsiteY4" fmla="*/ 0 h 363556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0 w 303495"/>
              <a:gd name="connsiteY3" fmla="*/ 367750 h 367750"/>
              <a:gd name="connsiteX4" fmla="*/ 0 w 303495"/>
              <a:gd name="connsiteY4" fmla="*/ 4194 h 367750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176169 w 303495"/>
              <a:gd name="connsiteY3" fmla="*/ 288055 h 367750"/>
              <a:gd name="connsiteX4" fmla="*/ 0 w 303495"/>
              <a:gd name="connsiteY4" fmla="*/ 4194 h 367750"/>
              <a:gd name="connsiteX0" fmla="*/ 0 w 303495"/>
              <a:gd name="connsiteY0" fmla="*/ 4194 h 397112"/>
              <a:gd name="connsiteX1" fmla="*/ 303495 w 303495"/>
              <a:gd name="connsiteY1" fmla="*/ 0 h 397112"/>
              <a:gd name="connsiteX2" fmla="*/ 248967 w 303495"/>
              <a:gd name="connsiteY2" fmla="*/ 367750 h 397112"/>
              <a:gd name="connsiteX3" fmla="*/ 29362 w 303495"/>
              <a:gd name="connsiteY3" fmla="*/ 397112 h 397112"/>
              <a:gd name="connsiteX4" fmla="*/ 0 w 303495"/>
              <a:gd name="connsiteY4" fmla="*/ 4194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290911 w 345439"/>
              <a:gd name="connsiteY2" fmla="*/ 367750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320273 w 345439"/>
              <a:gd name="connsiteY2" fmla="*/ 412654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04861 w 345439"/>
              <a:gd name="connsiteY0" fmla="*/ 0 h 560859"/>
              <a:gd name="connsiteX1" fmla="*/ 345439 w 345439"/>
              <a:gd name="connsiteY1" fmla="*/ 118842 h 560859"/>
              <a:gd name="connsiteX2" fmla="*/ 320273 w 345439"/>
              <a:gd name="connsiteY2" fmla="*/ 531496 h 560859"/>
              <a:gd name="connsiteX3" fmla="*/ 0 w 345439"/>
              <a:gd name="connsiteY3" fmla="*/ 560859 h 560859"/>
              <a:gd name="connsiteX4" fmla="*/ 104861 w 345439"/>
              <a:gd name="connsiteY4" fmla="*/ 0 h 560859"/>
              <a:gd name="connsiteX0" fmla="*/ 118975 w 359553"/>
              <a:gd name="connsiteY0" fmla="*/ 0 h 560859"/>
              <a:gd name="connsiteX1" fmla="*/ 359553 w 359553"/>
              <a:gd name="connsiteY1" fmla="*/ 118842 h 560859"/>
              <a:gd name="connsiteX2" fmla="*/ 334387 w 359553"/>
              <a:gd name="connsiteY2" fmla="*/ 531496 h 560859"/>
              <a:gd name="connsiteX3" fmla="*/ 14114 w 359553"/>
              <a:gd name="connsiteY3" fmla="*/ 560859 h 560859"/>
              <a:gd name="connsiteX4" fmla="*/ 82892 w 359553"/>
              <a:gd name="connsiteY4" fmla="*/ 156713 h 560859"/>
              <a:gd name="connsiteX5" fmla="*/ 118975 w 359553"/>
              <a:gd name="connsiteY5" fmla="*/ 0 h 560859"/>
              <a:gd name="connsiteX0" fmla="*/ 130441 w 371019"/>
              <a:gd name="connsiteY0" fmla="*/ 0 h 560859"/>
              <a:gd name="connsiteX1" fmla="*/ 371019 w 371019"/>
              <a:gd name="connsiteY1" fmla="*/ 118842 h 560859"/>
              <a:gd name="connsiteX2" fmla="*/ 345853 w 371019"/>
              <a:gd name="connsiteY2" fmla="*/ 531496 h 560859"/>
              <a:gd name="connsiteX3" fmla="*/ 25580 w 371019"/>
              <a:gd name="connsiteY3" fmla="*/ 560859 h 560859"/>
              <a:gd name="connsiteX4" fmla="*/ 31440 w 371019"/>
              <a:gd name="connsiteY4" fmla="*/ 429887 h 560859"/>
              <a:gd name="connsiteX5" fmla="*/ 94358 w 371019"/>
              <a:gd name="connsiteY5" fmla="*/ 156713 h 560859"/>
              <a:gd name="connsiteX6" fmla="*/ 130441 w 371019"/>
              <a:gd name="connsiteY6" fmla="*/ 0 h 560859"/>
              <a:gd name="connsiteX0" fmla="*/ 101418 w 341996"/>
              <a:gd name="connsiteY0" fmla="*/ 0 h 572086"/>
              <a:gd name="connsiteX1" fmla="*/ 341996 w 341996"/>
              <a:gd name="connsiteY1" fmla="*/ 118842 h 572086"/>
              <a:gd name="connsiteX2" fmla="*/ 316830 w 341996"/>
              <a:gd name="connsiteY2" fmla="*/ 531496 h 572086"/>
              <a:gd name="connsiteX3" fmla="*/ 76252 w 341996"/>
              <a:gd name="connsiteY3" fmla="*/ 572086 h 572086"/>
              <a:gd name="connsiteX4" fmla="*/ 2417 w 341996"/>
              <a:gd name="connsiteY4" fmla="*/ 429887 h 572086"/>
              <a:gd name="connsiteX5" fmla="*/ 65335 w 341996"/>
              <a:gd name="connsiteY5" fmla="*/ 156713 h 572086"/>
              <a:gd name="connsiteX6" fmla="*/ 101418 w 341996"/>
              <a:gd name="connsiteY6" fmla="*/ 0 h 572086"/>
              <a:gd name="connsiteX0" fmla="*/ 64210 w 304788"/>
              <a:gd name="connsiteY0" fmla="*/ 0 h 572086"/>
              <a:gd name="connsiteX1" fmla="*/ 304788 w 304788"/>
              <a:gd name="connsiteY1" fmla="*/ 118842 h 572086"/>
              <a:gd name="connsiteX2" fmla="*/ 279622 w 304788"/>
              <a:gd name="connsiteY2" fmla="*/ 531496 h 572086"/>
              <a:gd name="connsiteX3" fmla="*/ 39044 w 304788"/>
              <a:gd name="connsiteY3" fmla="*/ 572086 h 572086"/>
              <a:gd name="connsiteX4" fmla="*/ 11349 w 304788"/>
              <a:gd name="connsiteY4" fmla="*/ 429887 h 572086"/>
              <a:gd name="connsiteX5" fmla="*/ 28127 w 304788"/>
              <a:gd name="connsiteY5" fmla="*/ 156713 h 572086"/>
              <a:gd name="connsiteX6" fmla="*/ 64210 w 304788"/>
              <a:gd name="connsiteY6" fmla="*/ 0 h 572086"/>
              <a:gd name="connsiteX0" fmla="*/ 100544 w 341122"/>
              <a:gd name="connsiteY0" fmla="*/ 0 h 560860"/>
              <a:gd name="connsiteX1" fmla="*/ 341122 w 341122"/>
              <a:gd name="connsiteY1" fmla="*/ 118842 h 560860"/>
              <a:gd name="connsiteX2" fmla="*/ 315956 w 341122"/>
              <a:gd name="connsiteY2" fmla="*/ 531496 h 560860"/>
              <a:gd name="connsiteX3" fmla="*/ 20849 w 341122"/>
              <a:gd name="connsiteY3" fmla="*/ 560860 h 560860"/>
              <a:gd name="connsiteX4" fmla="*/ 47683 w 341122"/>
              <a:gd name="connsiteY4" fmla="*/ 429887 h 560860"/>
              <a:gd name="connsiteX5" fmla="*/ 64461 w 341122"/>
              <a:gd name="connsiteY5" fmla="*/ 156713 h 560860"/>
              <a:gd name="connsiteX6" fmla="*/ 100544 w 341122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73126 w 349787"/>
              <a:gd name="connsiteY5" fmla="*/ 156713 h 560860"/>
              <a:gd name="connsiteX6" fmla="*/ 109209 w 349787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60543 w 349787"/>
              <a:gd name="connsiteY5" fmla="*/ 156713 h 560860"/>
              <a:gd name="connsiteX6" fmla="*/ 109209 w 349787"/>
              <a:gd name="connsiteY6" fmla="*/ 0 h 560860"/>
              <a:gd name="connsiteX0" fmla="*/ 109209 w 379149"/>
              <a:gd name="connsiteY0" fmla="*/ 0 h 560860"/>
              <a:gd name="connsiteX1" fmla="*/ 379149 w 379149"/>
              <a:gd name="connsiteY1" fmla="*/ 77679 h 560860"/>
              <a:gd name="connsiteX2" fmla="*/ 324621 w 379149"/>
              <a:gd name="connsiteY2" fmla="*/ 531496 h 560860"/>
              <a:gd name="connsiteX3" fmla="*/ 29514 w 379149"/>
              <a:gd name="connsiteY3" fmla="*/ 560860 h 560860"/>
              <a:gd name="connsiteX4" fmla="*/ 22792 w 379149"/>
              <a:gd name="connsiteY4" fmla="*/ 429887 h 560860"/>
              <a:gd name="connsiteX5" fmla="*/ 60543 w 379149"/>
              <a:gd name="connsiteY5" fmla="*/ 156713 h 560860"/>
              <a:gd name="connsiteX6" fmla="*/ 109209 w 379149"/>
              <a:gd name="connsiteY6" fmla="*/ 0 h 560860"/>
              <a:gd name="connsiteX0" fmla="*/ 100820 w 379149"/>
              <a:gd name="connsiteY0" fmla="*/ 0 h 542150"/>
              <a:gd name="connsiteX1" fmla="*/ 379149 w 379149"/>
              <a:gd name="connsiteY1" fmla="*/ 58969 h 542150"/>
              <a:gd name="connsiteX2" fmla="*/ 324621 w 379149"/>
              <a:gd name="connsiteY2" fmla="*/ 512786 h 542150"/>
              <a:gd name="connsiteX3" fmla="*/ 29514 w 379149"/>
              <a:gd name="connsiteY3" fmla="*/ 542150 h 542150"/>
              <a:gd name="connsiteX4" fmla="*/ 22792 w 379149"/>
              <a:gd name="connsiteY4" fmla="*/ 411177 h 542150"/>
              <a:gd name="connsiteX5" fmla="*/ 60543 w 379149"/>
              <a:gd name="connsiteY5" fmla="*/ 138003 h 542150"/>
              <a:gd name="connsiteX6" fmla="*/ 100820 w 379149"/>
              <a:gd name="connsiteY6" fmla="*/ 0 h 542150"/>
              <a:gd name="connsiteX0" fmla="*/ 84042 w 379149"/>
              <a:gd name="connsiteY0" fmla="*/ 0 h 512213"/>
              <a:gd name="connsiteX1" fmla="*/ 379149 w 379149"/>
              <a:gd name="connsiteY1" fmla="*/ 29032 h 512213"/>
              <a:gd name="connsiteX2" fmla="*/ 324621 w 379149"/>
              <a:gd name="connsiteY2" fmla="*/ 482849 h 512213"/>
              <a:gd name="connsiteX3" fmla="*/ 29514 w 379149"/>
              <a:gd name="connsiteY3" fmla="*/ 512213 h 512213"/>
              <a:gd name="connsiteX4" fmla="*/ 22792 w 379149"/>
              <a:gd name="connsiteY4" fmla="*/ 381240 h 512213"/>
              <a:gd name="connsiteX5" fmla="*/ 60543 w 379149"/>
              <a:gd name="connsiteY5" fmla="*/ 108066 h 512213"/>
              <a:gd name="connsiteX6" fmla="*/ 84042 w 379149"/>
              <a:gd name="connsiteY6" fmla="*/ 0 h 512213"/>
              <a:gd name="connsiteX0" fmla="*/ 117598 w 379149"/>
              <a:gd name="connsiteY0" fmla="*/ 0 h 545891"/>
              <a:gd name="connsiteX1" fmla="*/ 379149 w 379149"/>
              <a:gd name="connsiteY1" fmla="*/ 62710 h 545891"/>
              <a:gd name="connsiteX2" fmla="*/ 324621 w 379149"/>
              <a:gd name="connsiteY2" fmla="*/ 516527 h 545891"/>
              <a:gd name="connsiteX3" fmla="*/ 29514 w 379149"/>
              <a:gd name="connsiteY3" fmla="*/ 545891 h 545891"/>
              <a:gd name="connsiteX4" fmla="*/ 22792 w 379149"/>
              <a:gd name="connsiteY4" fmla="*/ 414918 h 545891"/>
              <a:gd name="connsiteX5" fmla="*/ 60543 w 379149"/>
              <a:gd name="connsiteY5" fmla="*/ 141744 h 545891"/>
              <a:gd name="connsiteX6" fmla="*/ 117598 w 379149"/>
              <a:gd name="connsiteY6" fmla="*/ 0 h 545891"/>
              <a:gd name="connsiteX0" fmla="*/ 67264 w 379149"/>
              <a:gd name="connsiteY0" fmla="*/ 0 h 538407"/>
              <a:gd name="connsiteX1" fmla="*/ 379149 w 379149"/>
              <a:gd name="connsiteY1" fmla="*/ 55226 h 538407"/>
              <a:gd name="connsiteX2" fmla="*/ 324621 w 379149"/>
              <a:gd name="connsiteY2" fmla="*/ 509043 h 538407"/>
              <a:gd name="connsiteX3" fmla="*/ 29514 w 379149"/>
              <a:gd name="connsiteY3" fmla="*/ 538407 h 538407"/>
              <a:gd name="connsiteX4" fmla="*/ 22792 w 379149"/>
              <a:gd name="connsiteY4" fmla="*/ 407434 h 538407"/>
              <a:gd name="connsiteX5" fmla="*/ 60543 w 379149"/>
              <a:gd name="connsiteY5" fmla="*/ 134260 h 538407"/>
              <a:gd name="connsiteX6" fmla="*/ 67264 w 379149"/>
              <a:gd name="connsiteY6" fmla="*/ 0 h 538407"/>
              <a:gd name="connsiteX0" fmla="*/ 113403 w 379149"/>
              <a:gd name="connsiteY0" fmla="*/ 0 h 523439"/>
              <a:gd name="connsiteX1" fmla="*/ 379149 w 379149"/>
              <a:gd name="connsiteY1" fmla="*/ 40258 h 523439"/>
              <a:gd name="connsiteX2" fmla="*/ 324621 w 379149"/>
              <a:gd name="connsiteY2" fmla="*/ 494075 h 523439"/>
              <a:gd name="connsiteX3" fmla="*/ 29514 w 379149"/>
              <a:gd name="connsiteY3" fmla="*/ 523439 h 523439"/>
              <a:gd name="connsiteX4" fmla="*/ 22792 w 379149"/>
              <a:gd name="connsiteY4" fmla="*/ 392466 h 523439"/>
              <a:gd name="connsiteX5" fmla="*/ 60543 w 379149"/>
              <a:gd name="connsiteY5" fmla="*/ 119292 h 523439"/>
              <a:gd name="connsiteX6" fmla="*/ 113403 w 379149"/>
              <a:gd name="connsiteY6" fmla="*/ 0 h 523439"/>
              <a:gd name="connsiteX0" fmla="*/ 119660 w 385406"/>
              <a:gd name="connsiteY0" fmla="*/ 0 h 528981"/>
              <a:gd name="connsiteX1" fmla="*/ 385406 w 385406"/>
              <a:gd name="connsiteY1" fmla="*/ 40258 h 528981"/>
              <a:gd name="connsiteX2" fmla="*/ 330878 w 385406"/>
              <a:gd name="connsiteY2" fmla="*/ 494075 h 528981"/>
              <a:gd name="connsiteX3" fmla="*/ 35771 w 385406"/>
              <a:gd name="connsiteY3" fmla="*/ 523439 h 528981"/>
              <a:gd name="connsiteX4" fmla="*/ 4392 w 385406"/>
              <a:gd name="connsiteY4" fmla="*/ 517384 h 528981"/>
              <a:gd name="connsiteX5" fmla="*/ 29049 w 385406"/>
              <a:gd name="connsiteY5" fmla="*/ 392466 h 528981"/>
              <a:gd name="connsiteX6" fmla="*/ 66800 w 385406"/>
              <a:gd name="connsiteY6" fmla="*/ 119292 h 528981"/>
              <a:gd name="connsiteX7" fmla="*/ 119660 w 385406"/>
              <a:gd name="connsiteY7" fmla="*/ 0 h 52898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6800 w 385406"/>
              <a:gd name="connsiteY6" fmla="*/ 141952 h 551641"/>
              <a:gd name="connsiteX7" fmla="*/ 100610 w 385406"/>
              <a:gd name="connsiteY7" fmla="*/ 0 h 55164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100610 w 385406"/>
              <a:gd name="connsiteY7" fmla="*/ 0 h 551641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95847 w 385406"/>
              <a:gd name="connsiteY0" fmla="*/ 0 h 571469"/>
              <a:gd name="connsiteX1" fmla="*/ 385406 w 385406"/>
              <a:gd name="connsiteY1" fmla="*/ 82746 h 571469"/>
              <a:gd name="connsiteX2" fmla="*/ 330878 w 385406"/>
              <a:gd name="connsiteY2" fmla="*/ 536563 h 571469"/>
              <a:gd name="connsiteX3" fmla="*/ 35771 w 385406"/>
              <a:gd name="connsiteY3" fmla="*/ 565927 h 571469"/>
              <a:gd name="connsiteX4" fmla="*/ 4392 w 385406"/>
              <a:gd name="connsiteY4" fmla="*/ 559872 h 571469"/>
              <a:gd name="connsiteX5" fmla="*/ 29049 w 385406"/>
              <a:gd name="connsiteY5" fmla="*/ 434954 h 571469"/>
              <a:gd name="connsiteX6" fmla="*/ 60450 w 385406"/>
              <a:gd name="connsiteY6" fmla="*/ 158947 h 571469"/>
              <a:gd name="connsiteX7" fmla="*/ 95847 w 385406"/>
              <a:gd name="connsiteY7" fmla="*/ 0 h 571469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9022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99022 w 385406"/>
              <a:gd name="connsiteY7" fmla="*/ 0 h 551641"/>
              <a:gd name="connsiteX0" fmla="*/ 99022 w 385406"/>
              <a:gd name="connsiteY0" fmla="*/ 0 h 538895"/>
              <a:gd name="connsiteX1" fmla="*/ 385406 w 385406"/>
              <a:gd name="connsiteY1" fmla="*/ 50172 h 538895"/>
              <a:gd name="connsiteX2" fmla="*/ 330878 w 385406"/>
              <a:gd name="connsiteY2" fmla="*/ 503989 h 538895"/>
              <a:gd name="connsiteX3" fmla="*/ 35771 w 385406"/>
              <a:gd name="connsiteY3" fmla="*/ 533353 h 538895"/>
              <a:gd name="connsiteX4" fmla="*/ 4392 w 385406"/>
              <a:gd name="connsiteY4" fmla="*/ 527298 h 538895"/>
              <a:gd name="connsiteX5" fmla="*/ 29049 w 385406"/>
              <a:gd name="connsiteY5" fmla="*/ 402380 h 538895"/>
              <a:gd name="connsiteX6" fmla="*/ 60450 w 385406"/>
              <a:gd name="connsiteY6" fmla="*/ 126373 h 538895"/>
              <a:gd name="connsiteX7" fmla="*/ 99022 w 385406"/>
              <a:gd name="connsiteY7" fmla="*/ 0 h 5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406" h="538895">
                <a:moveTo>
                  <a:pt x="99022" y="0"/>
                </a:moveTo>
                <a:cubicBezTo>
                  <a:pt x="9586" y="54673"/>
                  <a:pt x="332347" y="45886"/>
                  <a:pt x="385406" y="50172"/>
                </a:cubicBezTo>
                <a:lnTo>
                  <a:pt x="330878" y="503989"/>
                </a:lnTo>
                <a:lnTo>
                  <a:pt x="35771" y="533353"/>
                </a:lnTo>
                <a:cubicBezTo>
                  <a:pt x="-18643" y="533461"/>
                  <a:pt x="5512" y="549127"/>
                  <a:pt x="4392" y="527298"/>
                </a:cubicBezTo>
                <a:cubicBezTo>
                  <a:pt x="3272" y="505469"/>
                  <a:pt x="18648" y="464952"/>
                  <a:pt x="29049" y="402380"/>
                </a:cubicBezTo>
                <a:cubicBezTo>
                  <a:pt x="39450" y="339808"/>
                  <a:pt x="41154" y="196773"/>
                  <a:pt x="60450" y="126373"/>
                </a:cubicBezTo>
                <a:cubicBezTo>
                  <a:pt x="77927" y="32897"/>
                  <a:pt x="42236" y="41381"/>
                  <a:pt x="99022" y="0"/>
                </a:cubicBezTo>
                <a:close/>
              </a:path>
            </a:pathLst>
          </a:custGeom>
          <a:solidFill>
            <a:srgbClr val="F6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DO B" panose="02000506080000020004" pitchFamily="2" charset="-78"/>
                <a:ea typeface="+mn-ea"/>
                <a:cs typeface="TIDO B" panose="02000506080000020004" pitchFamily="2" charset="-78"/>
              </a:rPr>
              <a:t>1</a:t>
            </a:r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DO B" panose="02000506080000020004" pitchFamily="2" charset="-78"/>
              <a:ea typeface="+mn-ea"/>
              <a:cs typeface="TIDO B" panose="02000506080000020004" pitchFamily="2" charset="-78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698440D-9398-2673-A899-4CCA8E83DCE2}"/>
              </a:ext>
            </a:extLst>
          </p:cNvPr>
          <p:cNvSpPr/>
          <p:nvPr/>
        </p:nvSpPr>
        <p:spPr>
          <a:xfrm flipH="1">
            <a:off x="10561319" y="1818726"/>
            <a:ext cx="385406" cy="604044"/>
          </a:xfrm>
          <a:custGeom>
            <a:avLst/>
            <a:gdLst>
              <a:gd name="connsiteX0" fmla="*/ 0 w 248967"/>
              <a:gd name="connsiteY0" fmla="*/ 0 h 363556"/>
              <a:gd name="connsiteX1" fmla="*/ 248967 w 248967"/>
              <a:gd name="connsiteY1" fmla="*/ 0 h 363556"/>
              <a:gd name="connsiteX2" fmla="*/ 248967 w 248967"/>
              <a:gd name="connsiteY2" fmla="*/ 363556 h 363556"/>
              <a:gd name="connsiteX3" fmla="*/ 0 w 248967"/>
              <a:gd name="connsiteY3" fmla="*/ 363556 h 363556"/>
              <a:gd name="connsiteX4" fmla="*/ 0 w 248967"/>
              <a:gd name="connsiteY4" fmla="*/ 0 h 363556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0 w 303495"/>
              <a:gd name="connsiteY3" fmla="*/ 367750 h 367750"/>
              <a:gd name="connsiteX4" fmla="*/ 0 w 303495"/>
              <a:gd name="connsiteY4" fmla="*/ 4194 h 367750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176169 w 303495"/>
              <a:gd name="connsiteY3" fmla="*/ 288055 h 367750"/>
              <a:gd name="connsiteX4" fmla="*/ 0 w 303495"/>
              <a:gd name="connsiteY4" fmla="*/ 4194 h 367750"/>
              <a:gd name="connsiteX0" fmla="*/ 0 w 303495"/>
              <a:gd name="connsiteY0" fmla="*/ 4194 h 397112"/>
              <a:gd name="connsiteX1" fmla="*/ 303495 w 303495"/>
              <a:gd name="connsiteY1" fmla="*/ 0 h 397112"/>
              <a:gd name="connsiteX2" fmla="*/ 248967 w 303495"/>
              <a:gd name="connsiteY2" fmla="*/ 367750 h 397112"/>
              <a:gd name="connsiteX3" fmla="*/ 29362 w 303495"/>
              <a:gd name="connsiteY3" fmla="*/ 397112 h 397112"/>
              <a:gd name="connsiteX4" fmla="*/ 0 w 303495"/>
              <a:gd name="connsiteY4" fmla="*/ 4194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290911 w 345439"/>
              <a:gd name="connsiteY2" fmla="*/ 367750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320273 w 345439"/>
              <a:gd name="connsiteY2" fmla="*/ 412654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04861 w 345439"/>
              <a:gd name="connsiteY0" fmla="*/ 0 h 560859"/>
              <a:gd name="connsiteX1" fmla="*/ 345439 w 345439"/>
              <a:gd name="connsiteY1" fmla="*/ 118842 h 560859"/>
              <a:gd name="connsiteX2" fmla="*/ 320273 w 345439"/>
              <a:gd name="connsiteY2" fmla="*/ 531496 h 560859"/>
              <a:gd name="connsiteX3" fmla="*/ 0 w 345439"/>
              <a:gd name="connsiteY3" fmla="*/ 560859 h 560859"/>
              <a:gd name="connsiteX4" fmla="*/ 104861 w 345439"/>
              <a:gd name="connsiteY4" fmla="*/ 0 h 560859"/>
              <a:gd name="connsiteX0" fmla="*/ 118975 w 359553"/>
              <a:gd name="connsiteY0" fmla="*/ 0 h 560859"/>
              <a:gd name="connsiteX1" fmla="*/ 359553 w 359553"/>
              <a:gd name="connsiteY1" fmla="*/ 118842 h 560859"/>
              <a:gd name="connsiteX2" fmla="*/ 334387 w 359553"/>
              <a:gd name="connsiteY2" fmla="*/ 531496 h 560859"/>
              <a:gd name="connsiteX3" fmla="*/ 14114 w 359553"/>
              <a:gd name="connsiteY3" fmla="*/ 560859 h 560859"/>
              <a:gd name="connsiteX4" fmla="*/ 82892 w 359553"/>
              <a:gd name="connsiteY4" fmla="*/ 156713 h 560859"/>
              <a:gd name="connsiteX5" fmla="*/ 118975 w 359553"/>
              <a:gd name="connsiteY5" fmla="*/ 0 h 560859"/>
              <a:gd name="connsiteX0" fmla="*/ 130441 w 371019"/>
              <a:gd name="connsiteY0" fmla="*/ 0 h 560859"/>
              <a:gd name="connsiteX1" fmla="*/ 371019 w 371019"/>
              <a:gd name="connsiteY1" fmla="*/ 118842 h 560859"/>
              <a:gd name="connsiteX2" fmla="*/ 345853 w 371019"/>
              <a:gd name="connsiteY2" fmla="*/ 531496 h 560859"/>
              <a:gd name="connsiteX3" fmla="*/ 25580 w 371019"/>
              <a:gd name="connsiteY3" fmla="*/ 560859 h 560859"/>
              <a:gd name="connsiteX4" fmla="*/ 31440 w 371019"/>
              <a:gd name="connsiteY4" fmla="*/ 429887 h 560859"/>
              <a:gd name="connsiteX5" fmla="*/ 94358 w 371019"/>
              <a:gd name="connsiteY5" fmla="*/ 156713 h 560859"/>
              <a:gd name="connsiteX6" fmla="*/ 130441 w 371019"/>
              <a:gd name="connsiteY6" fmla="*/ 0 h 560859"/>
              <a:gd name="connsiteX0" fmla="*/ 101418 w 341996"/>
              <a:gd name="connsiteY0" fmla="*/ 0 h 572086"/>
              <a:gd name="connsiteX1" fmla="*/ 341996 w 341996"/>
              <a:gd name="connsiteY1" fmla="*/ 118842 h 572086"/>
              <a:gd name="connsiteX2" fmla="*/ 316830 w 341996"/>
              <a:gd name="connsiteY2" fmla="*/ 531496 h 572086"/>
              <a:gd name="connsiteX3" fmla="*/ 76252 w 341996"/>
              <a:gd name="connsiteY3" fmla="*/ 572086 h 572086"/>
              <a:gd name="connsiteX4" fmla="*/ 2417 w 341996"/>
              <a:gd name="connsiteY4" fmla="*/ 429887 h 572086"/>
              <a:gd name="connsiteX5" fmla="*/ 65335 w 341996"/>
              <a:gd name="connsiteY5" fmla="*/ 156713 h 572086"/>
              <a:gd name="connsiteX6" fmla="*/ 101418 w 341996"/>
              <a:gd name="connsiteY6" fmla="*/ 0 h 572086"/>
              <a:gd name="connsiteX0" fmla="*/ 64210 w 304788"/>
              <a:gd name="connsiteY0" fmla="*/ 0 h 572086"/>
              <a:gd name="connsiteX1" fmla="*/ 304788 w 304788"/>
              <a:gd name="connsiteY1" fmla="*/ 118842 h 572086"/>
              <a:gd name="connsiteX2" fmla="*/ 279622 w 304788"/>
              <a:gd name="connsiteY2" fmla="*/ 531496 h 572086"/>
              <a:gd name="connsiteX3" fmla="*/ 39044 w 304788"/>
              <a:gd name="connsiteY3" fmla="*/ 572086 h 572086"/>
              <a:gd name="connsiteX4" fmla="*/ 11349 w 304788"/>
              <a:gd name="connsiteY4" fmla="*/ 429887 h 572086"/>
              <a:gd name="connsiteX5" fmla="*/ 28127 w 304788"/>
              <a:gd name="connsiteY5" fmla="*/ 156713 h 572086"/>
              <a:gd name="connsiteX6" fmla="*/ 64210 w 304788"/>
              <a:gd name="connsiteY6" fmla="*/ 0 h 572086"/>
              <a:gd name="connsiteX0" fmla="*/ 100544 w 341122"/>
              <a:gd name="connsiteY0" fmla="*/ 0 h 560860"/>
              <a:gd name="connsiteX1" fmla="*/ 341122 w 341122"/>
              <a:gd name="connsiteY1" fmla="*/ 118842 h 560860"/>
              <a:gd name="connsiteX2" fmla="*/ 315956 w 341122"/>
              <a:gd name="connsiteY2" fmla="*/ 531496 h 560860"/>
              <a:gd name="connsiteX3" fmla="*/ 20849 w 341122"/>
              <a:gd name="connsiteY3" fmla="*/ 560860 h 560860"/>
              <a:gd name="connsiteX4" fmla="*/ 47683 w 341122"/>
              <a:gd name="connsiteY4" fmla="*/ 429887 h 560860"/>
              <a:gd name="connsiteX5" fmla="*/ 64461 w 341122"/>
              <a:gd name="connsiteY5" fmla="*/ 156713 h 560860"/>
              <a:gd name="connsiteX6" fmla="*/ 100544 w 341122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73126 w 349787"/>
              <a:gd name="connsiteY5" fmla="*/ 156713 h 560860"/>
              <a:gd name="connsiteX6" fmla="*/ 109209 w 349787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60543 w 349787"/>
              <a:gd name="connsiteY5" fmla="*/ 156713 h 560860"/>
              <a:gd name="connsiteX6" fmla="*/ 109209 w 349787"/>
              <a:gd name="connsiteY6" fmla="*/ 0 h 560860"/>
              <a:gd name="connsiteX0" fmla="*/ 109209 w 379149"/>
              <a:gd name="connsiteY0" fmla="*/ 0 h 560860"/>
              <a:gd name="connsiteX1" fmla="*/ 379149 w 379149"/>
              <a:gd name="connsiteY1" fmla="*/ 77679 h 560860"/>
              <a:gd name="connsiteX2" fmla="*/ 324621 w 379149"/>
              <a:gd name="connsiteY2" fmla="*/ 531496 h 560860"/>
              <a:gd name="connsiteX3" fmla="*/ 29514 w 379149"/>
              <a:gd name="connsiteY3" fmla="*/ 560860 h 560860"/>
              <a:gd name="connsiteX4" fmla="*/ 22792 w 379149"/>
              <a:gd name="connsiteY4" fmla="*/ 429887 h 560860"/>
              <a:gd name="connsiteX5" fmla="*/ 60543 w 379149"/>
              <a:gd name="connsiteY5" fmla="*/ 156713 h 560860"/>
              <a:gd name="connsiteX6" fmla="*/ 109209 w 379149"/>
              <a:gd name="connsiteY6" fmla="*/ 0 h 560860"/>
              <a:gd name="connsiteX0" fmla="*/ 100820 w 379149"/>
              <a:gd name="connsiteY0" fmla="*/ 0 h 542150"/>
              <a:gd name="connsiteX1" fmla="*/ 379149 w 379149"/>
              <a:gd name="connsiteY1" fmla="*/ 58969 h 542150"/>
              <a:gd name="connsiteX2" fmla="*/ 324621 w 379149"/>
              <a:gd name="connsiteY2" fmla="*/ 512786 h 542150"/>
              <a:gd name="connsiteX3" fmla="*/ 29514 w 379149"/>
              <a:gd name="connsiteY3" fmla="*/ 542150 h 542150"/>
              <a:gd name="connsiteX4" fmla="*/ 22792 w 379149"/>
              <a:gd name="connsiteY4" fmla="*/ 411177 h 542150"/>
              <a:gd name="connsiteX5" fmla="*/ 60543 w 379149"/>
              <a:gd name="connsiteY5" fmla="*/ 138003 h 542150"/>
              <a:gd name="connsiteX6" fmla="*/ 100820 w 379149"/>
              <a:gd name="connsiteY6" fmla="*/ 0 h 542150"/>
              <a:gd name="connsiteX0" fmla="*/ 84042 w 379149"/>
              <a:gd name="connsiteY0" fmla="*/ 0 h 512213"/>
              <a:gd name="connsiteX1" fmla="*/ 379149 w 379149"/>
              <a:gd name="connsiteY1" fmla="*/ 29032 h 512213"/>
              <a:gd name="connsiteX2" fmla="*/ 324621 w 379149"/>
              <a:gd name="connsiteY2" fmla="*/ 482849 h 512213"/>
              <a:gd name="connsiteX3" fmla="*/ 29514 w 379149"/>
              <a:gd name="connsiteY3" fmla="*/ 512213 h 512213"/>
              <a:gd name="connsiteX4" fmla="*/ 22792 w 379149"/>
              <a:gd name="connsiteY4" fmla="*/ 381240 h 512213"/>
              <a:gd name="connsiteX5" fmla="*/ 60543 w 379149"/>
              <a:gd name="connsiteY5" fmla="*/ 108066 h 512213"/>
              <a:gd name="connsiteX6" fmla="*/ 84042 w 379149"/>
              <a:gd name="connsiteY6" fmla="*/ 0 h 512213"/>
              <a:gd name="connsiteX0" fmla="*/ 117598 w 379149"/>
              <a:gd name="connsiteY0" fmla="*/ 0 h 545891"/>
              <a:gd name="connsiteX1" fmla="*/ 379149 w 379149"/>
              <a:gd name="connsiteY1" fmla="*/ 62710 h 545891"/>
              <a:gd name="connsiteX2" fmla="*/ 324621 w 379149"/>
              <a:gd name="connsiteY2" fmla="*/ 516527 h 545891"/>
              <a:gd name="connsiteX3" fmla="*/ 29514 w 379149"/>
              <a:gd name="connsiteY3" fmla="*/ 545891 h 545891"/>
              <a:gd name="connsiteX4" fmla="*/ 22792 w 379149"/>
              <a:gd name="connsiteY4" fmla="*/ 414918 h 545891"/>
              <a:gd name="connsiteX5" fmla="*/ 60543 w 379149"/>
              <a:gd name="connsiteY5" fmla="*/ 141744 h 545891"/>
              <a:gd name="connsiteX6" fmla="*/ 117598 w 379149"/>
              <a:gd name="connsiteY6" fmla="*/ 0 h 545891"/>
              <a:gd name="connsiteX0" fmla="*/ 67264 w 379149"/>
              <a:gd name="connsiteY0" fmla="*/ 0 h 538407"/>
              <a:gd name="connsiteX1" fmla="*/ 379149 w 379149"/>
              <a:gd name="connsiteY1" fmla="*/ 55226 h 538407"/>
              <a:gd name="connsiteX2" fmla="*/ 324621 w 379149"/>
              <a:gd name="connsiteY2" fmla="*/ 509043 h 538407"/>
              <a:gd name="connsiteX3" fmla="*/ 29514 w 379149"/>
              <a:gd name="connsiteY3" fmla="*/ 538407 h 538407"/>
              <a:gd name="connsiteX4" fmla="*/ 22792 w 379149"/>
              <a:gd name="connsiteY4" fmla="*/ 407434 h 538407"/>
              <a:gd name="connsiteX5" fmla="*/ 60543 w 379149"/>
              <a:gd name="connsiteY5" fmla="*/ 134260 h 538407"/>
              <a:gd name="connsiteX6" fmla="*/ 67264 w 379149"/>
              <a:gd name="connsiteY6" fmla="*/ 0 h 538407"/>
              <a:gd name="connsiteX0" fmla="*/ 113403 w 379149"/>
              <a:gd name="connsiteY0" fmla="*/ 0 h 523439"/>
              <a:gd name="connsiteX1" fmla="*/ 379149 w 379149"/>
              <a:gd name="connsiteY1" fmla="*/ 40258 h 523439"/>
              <a:gd name="connsiteX2" fmla="*/ 324621 w 379149"/>
              <a:gd name="connsiteY2" fmla="*/ 494075 h 523439"/>
              <a:gd name="connsiteX3" fmla="*/ 29514 w 379149"/>
              <a:gd name="connsiteY3" fmla="*/ 523439 h 523439"/>
              <a:gd name="connsiteX4" fmla="*/ 22792 w 379149"/>
              <a:gd name="connsiteY4" fmla="*/ 392466 h 523439"/>
              <a:gd name="connsiteX5" fmla="*/ 60543 w 379149"/>
              <a:gd name="connsiteY5" fmla="*/ 119292 h 523439"/>
              <a:gd name="connsiteX6" fmla="*/ 113403 w 379149"/>
              <a:gd name="connsiteY6" fmla="*/ 0 h 523439"/>
              <a:gd name="connsiteX0" fmla="*/ 119660 w 385406"/>
              <a:gd name="connsiteY0" fmla="*/ 0 h 528981"/>
              <a:gd name="connsiteX1" fmla="*/ 385406 w 385406"/>
              <a:gd name="connsiteY1" fmla="*/ 40258 h 528981"/>
              <a:gd name="connsiteX2" fmla="*/ 330878 w 385406"/>
              <a:gd name="connsiteY2" fmla="*/ 494075 h 528981"/>
              <a:gd name="connsiteX3" fmla="*/ 35771 w 385406"/>
              <a:gd name="connsiteY3" fmla="*/ 523439 h 528981"/>
              <a:gd name="connsiteX4" fmla="*/ 4392 w 385406"/>
              <a:gd name="connsiteY4" fmla="*/ 517384 h 528981"/>
              <a:gd name="connsiteX5" fmla="*/ 29049 w 385406"/>
              <a:gd name="connsiteY5" fmla="*/ 392466 h 528981"/>
              <a:gd name="connsiteX6" fmla="*/ 66800 w 385406"/>
              <a:gd name="connsiteY6" fmla="*/ 119292 h 528981"/>
              <a:gd name="connsiteX7" fmla="*/ 119660 w 385406"/>
              <a:gd name="connsiteY7" fmla="*/ 0 h 52898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6800 w 385406"/>
              <a:gd name="connsiteY6" fmla="*/ 141952 h 551641"/>
              <a:gd name="connsiteX7" fmla="*/ 100610 w 385406"/>
              <a:gd name="connsiteY7" fmla="*/ 0 h 55164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100610 w 385406"/>
              <a:gd name="connsiteY7" fmla="*/ 0 h 551641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95847 w 385406"/>
              <a:gd name="connsiteY0" fmla="*/ 0 h 571469"/>
              <a:gd name="connsiteX1" fmla="*/ 385406 w 385406"/>
              <a:gd name="connsiteY1" fmla="*/ 82746 h 571469"/>
              <a:gd name="connsiteX2" fmla="*/ 330878 w 385406"/>
              <a:gd name="connsiteY2" fmla="*/ 536563 h 571469"/>
              <a:gd name="connsiteX3" fmla="*/ 35771 w 385406"/>
              <a:gd name="connsiteY3" fmla="*/ 565927 h 571469"/>
              <a:gd name="connsiteX4" fmla="*/ 4392 w 385406"/>
              <a:gd name="connsiteY4" fmla="*/ 559872 h 571469"/>
              <a:gd name="connsiteX5" fmla="*/ 29049 w 385406"/>
              <a:gd name="connsiteY5" fmla="*/ 434954 h 571469"/>
              <a:gd name="connsiteX6" fmla="*/ 60450 w 385406"/>
              <a:gd name="connsiteY6" fmla="*/ 158947 h 571469"/>
              <a:gd name="connsiteX7" fmla="*/ 95847 w 385406"/>
              <a:gd name="connsiteY7" fmla="*/ 0 h 571469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9022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99022 w 385406"/>
              <a:gd name="connsiteY7" fmla="*/ 0 h 551641"/>
              <a:gd name="connsiteX0" fmla="*/ 99022 w 385406"/>
              <a:gd name="connsiteY0" fmla="*/ 0 h 538895"/>
              <a:gd name="connsiteX1" fmla="*/ 385406 w 385406"/>
              <a:gd name="connsiteY1" fmla="*/ 50172 h 538895"/>
              <a:gd name="connsiteX2" fmla="*/ 330878 w 385406"/>
              <a:gd name="connsiteY2" fmla="*/ 503989 h 538895"/>
              <a:gd name="connsiteX3" fmla="*/ 35771 w 385406"/>
              <a:gd name="connsiteY3" fmla="*/ 533353 h 538895"/>
              <a:gd name="connsiteX4" fmla="*/ 4392 w 385406"/>
              <a:gd name="connsiteY4" fmla="*/ 527298 h 538895"/>
              <a:gd name="connsiteX5" fmla="*/ 29049 w 385406"/>
              <a:gd name="connsiteY5" fmla="*/ 402380 h 538895"/>
              <a:gd name="connsiteX6" fmla="*/ 60450 w 385406"/>
              <a:gd name="connsiteY6" fmla="*/ 126373 h 538895"/>
              <a:gd name="connsiteX7" fmla="*/ 99022 w 385406"/>
              <a:gd name="connsiteY7" fmla="*/ 0 h 5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406" h="538895">
                <a:moveTo>
                  <a:pt x="99022" y="0"/>
                </a:moveTo>
                <a:cubicBezTo>
                  <a:pt x="9586" y="54673"/>
                  <a:pt x="332347" y="45886"/>
                  <a:pt x="385406" y="50172"/>
                </a:cubicBezTo>
                <a:lnTo>
                  <a:pt x="330878" y="503989"/>
                </a:lnTo>
                <a:lnTo>
                  <a:pt x="35771" y="533353"/>
                </a:lnTo>
                <a:cubicBezTo>
                  <a:pt x="-18643" y="533461"/>
                  <a:pt x="5512" y="549127"/>
                  <a:pt x="4392" y="527298"/>
                </a:cubicBezTo>
                <a:cubicBezTo>
                  <a:pt x="3272" y="505469"/>
                  <a:pt x="18648" y="464952"/>
                  <a:pt x="29049" y="402380"/>
                </a:cubicBezTo>
                <a:cubicBezTo>
                  <a:pt x="39450" y="339808"/>
                  <a:pt x="41154" y="196773"/>
                  <a:pt x="60450" y="126373"/>
                </a:cubicBezTo>
                <a:cubicBezTo>
                  <a:pt x="77927" y="32897"/>
                  <a:pt x="42236" y="41381"/>
                  <a:pt x="99022" y="0"/>
                </a:cubicBezTo>
                <a:close/>
              </a:path>
            </a:pathLst>
          </a:custGeom>
          <a:solidFill>
            <a:srgbClr val="F6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DO B" panose="02000506080000020004" pitchFamily="2" charset="-78"/>
                <a:ea typeface="+mn-ea"/>
                <a:cs typeface="TIDO B" panose="02000506080000020004" pitchFamily="2" charset="-78"/>
              </a:rPr>
              <a:t>2</a:t>
            </a:r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DO B" panose="02000506080000020004" pitchFamily="2" charset="-78"/>
              <a:ea typeface="+mn-ea"/>
              <a:cs typeface="TIDO B" panose="02000506080000020004" pitchFamily="2" charset="-78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679636D-6B73-94D0-29F0-DDF68D021E73}"/>
              </a:ext>
            </a:extLst>
          </p:cNvPr>
          <p:cNvSpPr/>
          <p:nvPr/>
        </p:nvSpPr>
        <p:spPr>
          <a:xfrm>
            <a:off x="2760414" y="642754"/>
            <a:ext cx="7395210" cy="1005840"/>
          </a:xfrm>
          <a:prstGeom prst="round2DiagRect">
            <a:avLst/>
          </a:prstGeom>
          <a:solidFill>
            <a:srgbClr val="A79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Marhey SemiBold" pitchFamily="2" charset="-78"/>
                <a:cs typeface="Sakkal Majalla" panose="02000000000000000000" pitchFamily="2" charset="-78"/>
              </a:rPr>
              <a:t>أوجدي </a:t>
            </a:r>
            <a:r>
              <a:rPr lang="ar-KW" sz="6000" b="1" dirty="0">
                <a:solidFill>
                  <a:prstClr val="white"/>
                </a:solidFill>
                <a:latin typeface="Sakkal Majalla" panose="02000000000000000000" pitchFamily="2" charset="-78"/>
                <a:ea typeface="Marhey SemiBold" pitchFamily="2" charset="-78"/>
                <a:cs typeface="Sakkal Majalla" panose="02000000000000000000" pitchFamily="2" charset="-78"/>
              </a:rPr>
              <a:t>الناتج:  24 + 18 =</a:t>
            </a:r>
            <a:endParaRPr kumimoji="0" lang="en-A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Marhey SemiBold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92AE78-068F-63C7-4278-DD903523E8C7}"/>
              </a:ext>
            </a:extLst>
          </p:cNvPr>
          <p:cNvSpPr/>
          <p:nvPr/>
        </p:nvSpPr>
        <p:spPr>
          <a:xfrm>
            <a:off x="3573607" y="2297430"/>
            <a:ext cx="1604183" cy="2011680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hey SemiBold" pitchFamily="2" charset="-78"/>
                <a:ea typeface="Marhey SemiBold" pitchFamily="2" charset="-78"/>
                <a:cs typeface="Marhey SemiBold" pitchFamily="2" charset="-78"/>
              </a:rPr>
              <a:t> </a:t>
            </a: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hey SemiBold" pitchFamily="2" charset="-78"/>
                <a:ea typeface="Marhey SemiBold" pitchFamily="2" charset="-78"/>
                <a:cs typeface="Marhey SemiBold" pitchFamily="2" charset="-78"/>
              </a:rPr>
              <a:t>42</a:t>
            </a:r>
            <a:endParaRPr kumimoji="0" lang="en-A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hey SemiBold" pitchFamily="2" charset="-78"/>
              <a:ea typeface="Marhey SemiBold" pitchFamily="2" charset="-78"/>
              <a:cs typeface="Marhey SemiBold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3D895F-DE11-7E6D-766E-78E942FB7C31}"/>
              </a:ext>
            </a:extLst>
          </p:cNvPr>
          <p:cNvSpPr/>
          <p:nvPr/>
        </p:nvSpPr>
        <p:spPr>
          <a:xfrm>
            <a:off x="7363156" y="2297430"/>
            <a:ext cx="1604183" cy="2011680"/>
          </a:xfrm>
          <a:prstGeom prst="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hey SemiBold" pitchFamily="2" charset="-78"/>
                <a:ea typeface="Marhey SemiBold" pitchFamily="2" charset="-78"/>
                <a:cs typeface="Marhey SemiBold" pitchFamily="2" charset="-78"/>
              </a:rPr>
              <a:t>312</a:t>
            </a:r>
            <a:endParaRPr kumimoji="0" lang="en-A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hey SemiBold" pitchFamily="2" charset="-78"/>
              <a:ea typeface="Marhey SemiBold" pitchFamily="2" charset="-78"/>
              <a:cs typeface="Marhey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81269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88516 -0.010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5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516 -0.01042 L 1.81198 0.00787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41" y="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fs_Budapest_Hungary_MetrostationSoundscape_MetroArrives_AnnouncementsInDistance_049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psplat_multimedia_correct_ping_tone_010_68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apsplat_multimedia_game_error_tone_008_249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BBD17D1-AAD0-8697-61DB-818B5E24A69A}"/>
              </a:ext>
            </a:extLst>
          </p:cNvPr>
          <p:cNvSpPr/>
          <p:nvPr/>
        </p:nvSpPr>
        <p:spPr>
          <a:xfrm>
            <a:off x="5970270" y="5431275"/>
            <a:ext cx="762000" cy="613364"/>
          </a:xfrm>
          <a:prstGeom prst="actionButtonForwardNex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B94F5AF-5CE4-98F1-E017-704DFA254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4062" r="3749" b="33463"/>
          <a:stretch/>
        </p:blipFill>
        <p:spPr>
          <a:xfrm flipH="1">
            <a:off x="-9650696" y="4538950"/>
            <a:ext cx="9907607" cy="21758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A58C89-FE4D-EE6D-CE28-812989394DD9}"/>
              </a:ext>
            </a:extLst>
          </p:cNvPr>
          <p:cNvSpPr/>
          <p:nvPr/>
        </p:nvSpPr>
        <p:spPr>
          <a:xfrm>
            <a:off x="1594221" y="1755281"/>
            <a:ext cx="385406" cy="604044"/>
          </a:xfrm>
          <a:custGeom>
            <a:avLst/>
            <a:gdLst>
              <a:gd name="connsiteX0" fmla="*/ 0 w 248967"/>
              <a:gd name="connsiteY0" fmla="*/ 0 h 363556"/>
              <a:gd name="connsiteX1" fmla="*/ 248967 w 248967"/>
              <a:gd name="connsiteY1" fmla="*/ 0 h 363556"/>
              <a:gd name="connsiteX2" fmla="*/ 248967 w 248967"/>
              <a:gd name="connsiteY2" fmla="*/ 363556 h 363556"/>
              <a:gd name="connsiteX3" fmla="*/ 0 w 248967"/>
              <a:gd name="connsiteY3" fmla="*/ 363556 h 363556"/>
              <a:gd name="connsiteX4" fmla="*/ 0 w 248967"/>
              <a:gd name="connsiteY4" fmla="*/ 0 h 363556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0 w 303495"/>
              <a:gd name="connsiteY3" fmla="*/ 367750 h 367750"/>
              <a:gd name="connsiteX4" fmla="*/ 0 w 303495"/>
              <a:gd name="connsiteY4" fmla="*/ 4194 h 367750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176169 w 303495"/>
              <a:gd name="connsiteY3" fmla="*/ 288055 h 367750"/>
              <a:gd name="connsiteX4" fmla="*/ 0 w 303495"/>
              <a:gd name="connsiteY4" fmla="*/ 4194 h 367750"/>
              <a:gd name="connsiteX0" fmla="*/ 0 w 303495"/>
              <a:gd name="connsiteY0" fmla="*/ 4194 h 397112"/>
              <a:gd name="connsiteX1" fmla="*/ 303495 w 303495"/>
              <a:gd name="connsiteY1" fmla="*/ 0 h 397112"/>
              <a:gd name="connsiteX2" fmla="*/ 248967 w 303495"/>
              <a:gd name="connsiteY2" fmla="*/ 367750 h 397112"/>
              <a:gd name="connsiteX3" fmla="*/ 29362 w 303495"/>
              <a:gd name="connsiteY3" fmla="*/ 397112 h 397112"/>
              <a:gd name="connsiteX4" fmla="*/ 0 w 303495"/>
              <a:gd name="connsiteY4" fmla="*/ 4194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290911 w 345439"/>
              <a:gd name="connsiteY2" fmla="*/ 367750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320273 w 345439"/>
              <a:gd name="connsiteY2" fmla="*/ 412654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04861 w 345439"/>
              <a:gd name="connsiteY0" fmla="*/ 0 h 560859"/>
              <a:gd name="connsiteX1" fmla="*/ 345439 w 345439"/>
              <a:gd name="connsiteY1" fmla="*/ 118842 h 560859"/>
              <a:gd name="connsiteX2" fmla="*/ 320273 w 345439"/>
              <a:gd name="connsiteY2" fmla="*/ 531496 h 560859"/>
              <a:gd name="connsiteX3" fmla="*/ 0 w 345439"/>
              <a:gd name="connsiteY3" fmla="*/ 560859 h 560859"/>
              <a:gd name="connsiteX4" fmla="*/ 104861 w 345439"/>
              <a:gd name="connsiteY4" fmla="*/ 0 h 560859"/>
              <a:gd name="connsiteX0" fmla="*/ 118975 w 359553"/>
              <a:gd name="connsiteY0" fmla="*/ 0 h 560859"/>
              <a:gd name="connsiteX1" fmla="*/ 359553 w 359553"/>
              <a:gd name="connsiteY1" fmla="*/ 118842 h 560859"/>
              <a:gd name="connsiteX2" fmla="*/ 334387 w 359553"/>
              <a:gd name="connsiteY2" fmla="*/ 531496 h 560859"/>
              <a:gd name="connsiteX3" fmla="*/ 14114 w 359553"/>
              <a:gd name="connsiteY3" fmla="*/ 560859 h 560859"/>
              <a:gd name="connsiteX4" fmla="*/ 82892 w 359553"/>
              <a:gd name="connsiteY4" fmla="*/ 156713 h 560859"/>
              <a:gd name="connsiteX5" fmla="*/ 118975 w 359553"/>
              <a:gd name="connsiteY5" fmla="*/ 0 h 560859"/>
              <a:gd name="connsiteX0" fmla="*/ 130441 w 371019"/>
              <a:gd name="connsiteY0" fmla="*/ 0 h 560859"/>
              <a:gd name="connsiteX1" fmla="*/ 371019 w 371019"/>
              <a:gd name="connsiteY1" fmla="*/ 118842 h 560859"/>
              <a:gd name="connsiteX2" fmla="*/ 345853 w 371019"/>
              <a:gd name="connsiteY2" fmla="*/ 531496 h 560859"/>
              <a:gd name="connsiteX3" fmla="*/ 25580 w 371019"/>
              <a:gd name="connsiteY3" fmla="*/ 560859 h 560859"/>
              <a:gd name="connsiteX4" fmla="*/ 31440 w 371019"/>
              <a:gd name="connsiteY4" fmla="*/ 429887 h 560859"/>
              <a:gd name="connsiteX5" fmla="*/ 94358 w 371019"/>
              <a:gd name="connsiteY5" fmla="*/ 156713 h 560859"/>
              <a:gd name="connsiteX6" fmla="*/ 130441 w 371019"/>
              <a:gd name="connsiteY6" fmla="*/ 0 h 560859"/>
              <a:gd name="connsiteX0" fmla="*/ 101418 w 341996"/>
              <a:gd name="connsiteY0" fmla="*/ 0 h 572086"/>
              <a:gd name="connsiteX1" fmla="*/ 341996 w 341996"/>
              <a:gd name="connsiteY1" fmla="*/ 118842 h 572086"/>
              <a:gd name="connsiteX2" fmla="*/ 316830 w 341996"/>
              <a:gd name="connsiteY2" fmla="*/ 531496 h 572086"/>
              <a:gd name="connsiteX3" fmla="*/ 76252 w 341996"/>
              <a:gd name="connsiteY3" fmla="*/ 572086 h 572086"/>
              <a:gd name="connsiteX4" fmla="*/ 2417 w 341996"/>
              <a:gd name="connsiteY4" fmla="*/ 429887 h 572086"/>
              <a:gd name="connsiteX5" fmla="*/ 65335 w 341996"/>
              <a:gd name="connsiteY5" fmla="*/ 156713 h 572086"/>
              <a:gd name="connsiteX6" fmla="*/ 101418 w 341996"/>
              <a:gd name="connsiteY6" fmla="*/ 0 h 572086"/>
              <a:gd name="connsiteX0" fmla="*/ 64210 w 304788"/>
              <a:gd name="connsiteY0" fmla="*/ 0 h 572086"/>
              <a:gd name="connsiteX1" fmla="*/ 304788 w 304788"/>
              <a:gd name="connsiteY1" fmla="*/ 118842 h 572086"/>
              <a:gd name="connsiteX2" fmla="*/ 279622 w 304788"/>
              <a:gd name="connsiteY2" fmla="*/ 531496 h 572086"/>
              <a:gd name="connsiteX3" fmla="*/ 39044 w 304788"/>
              <a:gd name="connsiteY3" fmla="*/ 572086 h 572086"/>
              <a:gd name="connsiteX4" fmla="*/ 11349 w 304788"/>
              <a:gd name="connsiteY4" fmla="*/ 429887 h 572086"/>
              <a:gd name="connsiteX5" fmla="*/ 28127 w 304788"/>
              <a:gd name="connsiteY5" fmla="*/ 156713 h 572086"/>
              <a:gd name="connsiteX6" fmla="*/ 64210 w 304788"/>
              <a:gd name="connsiteY6" fmla="*/ 0 h 572086"/>
              <a:gd name="connsiteX0" fmla="*/ 100544 w 341122"/>
              <a:gd name="connsiteY0" fmla="*/ 0 h 560860"/>
              <a:gd name="connsiteX1" fmla="*/ 341122 w 341122"/>
              <a:gd name="connsiteY1" fmla="*/ 118842 h 560860"/>
              <a:gd name="connsiteX2" fmla="*/ 315956 w 341122"/>
              <a:gd name="connsiteY2" fmla="*/ 531496 h 560860"/>
              <a:gd name="connsiteX3" fmla="*/ 20849 w 341122"/>
              <a:gd name="connsiteY3" fmla="*/ 560860 h 560860"/>
              <a:gd name="connsiteX4" fmla="*/ 47683 w 341122"/>
              <a:gd name="connsiteY4" fmla="*/ 429887 h 560860"/>
              <a:gd name="connsiteX5" fmla="*/ 64461 w 341122"/>
              <a:gd name="connsiteY5" fmla="*/ 156713 h 560860"/>
              <a:gd name="connsiteX6" fmla="*/ 100544 w 341122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73126 w 349787"/>
              <a:gd name="connsiteY5" fmla="*/ 156713 h 560860"/>
              <a:gd name="connsiteX6" fmla="*/ 109209 w 349787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60543 w 349787"/>
              <a:gd name="connsiteY5" fmla="*/ 156713 h 560860"/>
              <a:gd name="connsiteX6" fmla="*/ 109209 w 349787"/>
              <a:gd name="connsiteY6" fmla="*/ 0 h 560860"/>
              <a:gd name="connsiteX0" fmla="*/ 109209 w 379149"/>
              <a:gd name="connsiteY0" fmla="*/ 0 h 560860"/>
              <a:gd name="connsiteX1" fmla="*/ 379149 w 379149"/>
              <a:gd name="connsiteY1" fmla="*/ 77679 h 560860"/>
              <a:gd name="connsiteX2" fmla="*/ 324621 w 379149"/>
              <a:gd name="connsiteY2" fmla="*/ 531496 h 560860"/>
              <a:gd name="connsiteX3" fmla="*/ 29514 w 379149"/>
              <a:gd name="connsiteY3" fmla="*/ 560860 h 560860"/>
              <a:gd name="connsiteX4" fmla="*/ 22792 w 379149"/>
              <a:gd name="connsiteY4" fmla="*/ 429887 h 560860"/>
              <a:gd name="connsiteX5" fmla="*/ 60543 w 379149"/>
              <a:gd name="connsiteY5" fmla="*/ 156713 h 560860"/>
              <a:gd name="connsiteX6" fmla="*/ 109209 w 379149"/>
              <a:gd name="connsiteY6" fmla="*/ 0 h 560860"/>
              <a:gd name="connsiteX0" fmla="*/ 100820 w 379149"/>
              <a:gd name="connsiteY0" fmla="*/ 0 h 542150"/>
              <a:gd name="connsiteX1" fmla="*/ 379149 w 379149"/>
              <a:gd name="connsiteY1" fmla="*/ 58969 h 542150"/>
              <a:gd name="connsiteX2" fmla="*/ 324621 w 379149"/>
              <a:gd name="connsiteY2" fmla="*/ 512786 h 542150"/>
              <a:gd name="connsiteX3" fmla="*/ 29514 w 379149"/>
              <a:gd name="connsiteY3" fmla="*/ 542150 h 542150"/>
              <a:gd name="connsiteX4" fmla="*/ 22792 w 379149"/>
              <a:gd name="connsiteY4" fmla="*/ 411177 h 542150"/>
              <a:gd name="connsiteX5" fmla="*/ 60543 w 379149"/>
              <a:gd name="connsiteY5" fmla="*/ 138003 h 542150"/>
              <a:gd name="connsiteX6" fmla="*/ 100820 w 379149"/>
              <a:gd name="connsiteY6" fmla="*/ 0 h 542150"/>
              <a:gd name="connsiteX0" fmla="*/ 84042 w 379149"/>
              <a:gd name="connsiteY0" fmla="*/ 0 h 512213"/>
              <a:gd name="connsiteX1" fmla="*/ 379149 w 379149"/>
              <a:gd name="connsiteY1" fmla="*/ 29032 h 512213"/>
              <a:gd name="connsiteX2" fmla="*/ 324621 w 379149"/>
              <a:gd name="connsiteY2" fmla="*/ 482849 h 512213"/>
              <a:gd name="connsiteX3" fmla="*/ 29514 w 379149"/>
              <a:gd name="connsiteY3" fmla="*/ 512213 h 512213"/>
              <a:gd name="connsiteX4" fmla="*/ 22792 w 379149"/>
              <a:gd name="connsiteY4" fmla="*/ 381240 h 512213"/>
              <a:gd name="connsiteX5" fmla="*/ 60543 w 379149"/>
              <a:gd name="connsiteY5" fmla="*/ 108066 h 512213"/>
              <a:gd name="connsiteX6" fmla="*/ 84042 w 379149"/>
              <a:gd name="connsiteY6" fmla="*/ 0 h 512213"/>
              <a:gd name="connsiteX0" fmla="*/ 117598 w 379149"/>
              <a:gd name="connsiteY0" fmla="*/ 0 h 545891"/>
              <a:gd name="connsiteX1" fmla="*/ 379149 w 379149"/>
              <a:gd name="connsiteY1" fmla="*/ 62710 h 545891"/>
              <a:gd name="connsiteX2" fmla="*/ 324621 w 379149"/>
              <a:gd name="connsiteY2" fmla="*/ 516527 h 545891"/>
              <a:gd name="connsiteX3" fmla="*/ 29514 w 379149"/>
              <a:gd name="connsiteY3" fmla="*/ 545891 h 545891"/>
              <a:gd name="connsiteX4" fmla="*/ 22792 w 379149"/>
              <a:gd name="connsiteY4" fmla="*/ 414918 h 545891"/>
              <a:gd name="connsiteX5" fmla="*/ 60543 w 379149"/>
              <a:gd name="connsiteY5" fmla="*/ 141744 h 545891"/>
              <a:gd name="connsiteX6" fmla="*/ 117598 w 379149"/>
              <a:gd name="connsiteY6" fmla="*/ 0 h 545891"/>
              <a:gd name="connsiteX0" fmla="*/ 67264 w 379149"/>
              <a:gd name="connsiteY0" fmla="*/ 0 h 538407"/>
              <a:gd name="connsiteX1" fmla="*/ 379149 w 379149"/>
              <a:gd name="connsiteY1" fmla="*/ 55226 h 538407"/>
              <a:gd name="connsiteX2" fmla="*/ 324621 w 379149"/>
              <a:gd name="connsiteY2" fmla="*/ 509043 h 538407"/>
              <a:gd name="connsiteX3" fmla="*/ 29514 w 379149"/>
              <a:gd name="connsiteY3" fmla="*/ 538407 h 538407"/>
              <a:gd name="connsiteX4" fmla="*/ 22792 w 379149"/>
              <a:gd name="connsiteY4" fmla="*/ 407434 h 538407"/>
              <a:gd name="connsiteX5" fmla="*/ 60543 w 379149"/>
              <a:gd name="connsiteY5" fmla="*/ 134260 h 538407"/>
              <a:gd name="connsiteX6" fmla="*/ 67264 w 379149"/>
              <a:gd name="connsiteY6" fmla="*/ 0 h 538407"/>
              <a:gd name="connsiteX0" fmla="*/ 113403 w 379149"/>
              <a:gd name="connsiteY0" fmla="*/ 0 h 523439"/>
              <a:gd name="connsiteX1" fmla="*/ 379149 w 379149"/>
              <a:gd name="connsiteY1" fmla="*/ 40258 h 523439"/>
              <a:gd name="connsiteX2" fmla="*/ 324621 w 379149"/>
              <a:gd name="connsiteY2" fmla="*/ 494075 h 523439"/>
              <a:gd name="connsiteX3" fmla="*/ 29514 w 379149"/>
              <a:gd name="connsiteY3" fmla="*/ 523439 h 523439"/>
              <a:gd name="connsiteX4" fmla="*/ 22792 w 379149"/>
              <a:gd name="connsiteY4" fmla="*/ 392466 h 523439"/>
              <a:gd name="connsiteX5" fmla="*/ 60543 w 379149"/>
              <a:gd name="connsiteY5" fmla="*/ 119292 h 523439"/>
              <a:gd name="connsiteX6" fmla="*/ 113403 w 379149"/>
              <a:gd name="connsiteY6" fmla="*/ 0 h 523439"/>
              <a:gd name="connsiteX0" fmla="*/ 119660 w 385406"/>
              <a:gd name="connsiteY0" fmla="*/ 0 h 528981"/>
              <a:gd name="connsiteX1" fmla="*/ 385406 w 385406"/>
              <a:gd name="connsiteY1" fmla="*/ 40258 h 528981"/>
              <a:gd name="connsiteX2" fmla="*/ 330878 w 385406"/>
              <a:gd name="connsiteY2" fmla="*/ 494075 h 528981"/>
              <a:gd name="connsiteX3" fmla="*/ 35771 w 385406"/>
              <a:gd name="connsiteY3" fmla="*/ 523439 h 528981"/>
              <a:gd name="connsiteX4" fmla="*/ 4392 w 385406"/>
              <a:gd name="connsiteY4" fmla="*/ 517384 h 528981"/>
              <a:gd name="connsiteX5" fmla="*/ 29049 w 385406"/>
              <a:gd name="connsiteY5" fmla="*/ 392466 h 528981"/>
              <a:gd name="connsiteX6" fmla="*/ 66800 w 385406"/>
              <a:gd name="connsiteY6" fmla="*/ 119292 h 528981"/>
              <a:gd name="connsiteX7" fmla="*/ 119660 w 385406"/>
              <a:gd name="connsiteY7" fmla="*/ 0 h 52898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6800 w 385406"/>
              <a:gd name="connsiteY6" fmla="*/ 141952 h 551641"/>
              <a:gd name="connsiteX7" fmla="*/ 100610 w 385406"/>
              <a:gd name="connsiteY7" fmla="*/ 0 h 55164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100610 w 385406"/>
              <a:gd name="connsiteY7" fmla="*/ 0 h 551641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95847 w 385406"/>
              <a:gd name="connsiteY0" fmla="*/ 0 h 571469"/>
              <a:gd name="connsiteX1" fmla="*/ 385406 w 385406"/>
              <a:gd name="connsiteY1" fmla="*/ 82746 h 571469"/>
              <a:gd name="connsiteX2" fmla="*/ 330878 w 385406"/>
              <a:gd name="connsiteY2" fmla="*/ 536563 h 571469"/>
              <a:gd name="connsiteX3" fmla="*/ 35771 w 385406"/>
              <a:gd name="connsiteY3" fmla="*/ 565927 h 571469"/>
              <a:gd name="connsiteX4" fmla="*/ 4392 w 385406"/>
              <a:gd name="connsiteY4" fmla="*/ 559872 h 571469"/>
              <a:gd name="connsiteX5" fmla="*/ 29049 w 385406"/>
              <a:gd name="connsiteY5" fmla="*/ 434954 h 571469"/>
              <a:gd name="connsiteX6" fmla="*/ 60450 w 385406"/>
              <a:gd name="connsiteY6" fmla="*/ 158947 h 571469"/>
              <a:gd name="connsiteX7" fmla="*/ 95847 w 385406"/>
              <a:gd name="connsiteY7" fmla="*/ 0 h 571469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9022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99022 w 385406"/>
              <a:gd name="connsiteY7" fmla="*/ 0 h 551641"/>
              <a:gd name="connsiteX0" fmla="*/ 99022 w 385406"/>
              <a:gd name="connsiteY0" fmla="*/ 0 h 538895"/>
              <a:gd name="connsiteX1" fmla="*/ 385406 w 385406"/>
              <a:gd name="connsiteY1" fmla="*/ 50172 h 538895"/>
              <a:gd name="connsiteX2" fmla="*/ 330878 w 385406"/>
              <a:gd name="connsiteY2" fmla="*/ 503989 h 538895"/>
              <a:gd name="connsiteX3" fmla="*/ 35771 w 385406"/>
              <a:gd name="connsiteY3" fmla="*/ 533353 h 538895"/>
              <a:gd name="connsiteX4" fmla="*/ 4392 w 385406"/>
              <a:gd name="connsiteY4" fmla="*/ 527298 h 538895"/>
              <a:gd name="connsiteX5" fmla="*/ 29049 w 385406"/>
              <a:gd name="connsiteY5" fmla="*/ 402380 h 538895"/>
              <a:gd name="connsiteX6" fmla="*/ 60450 w 385406"/>
              <a:gd name="connsiteY6" fmla="*/ 126373 h 538895"/>
              <a:gd name="connsiteX7" fmla="*/ 99022 w 385406"/>
              <a:gd name="connsiteY7" fmla="*/ 0 h 5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406" h="538895">
                <a:moveTo>
                  <a:pt x="99022" y="0"/>
                </a:moveTo>
                <a:cubicBezTo>
                  <a:pt x="9586" y="54673"/>
                  <a:pt x="332347" y="45886"/>
                  <a:pt x="385406" y="50172"/>
                </a:cubicBezTo>
                <a:lnTo>
                  <a:pt x="330878" y="503989"/>
                </a:lnTo>
                <a:lnTo>
                  <a:pt x="35771" y="533353"/>
                </a:lnTo>
                <a:cubicBezTo>
                  <a:pt x="-18643" y="533461"/>
                  <a:pt x="5512" y="549127"/>
                  <a:pt x="4392" y="527298"/>
                </a:cubicBezTo>
                <a:cubicBezTo>
                  <a:pt x="3272" y="505469"/>
                  <a:pt x="18648" y="464952"/>
                  <a:pt x="29049" y="402380"/>
                </a:cubicBezTo>
                <a:cubicBezTo>
                  <a:pt x="39450" y="339808"/>
                  <a:pt x="41154" y="196773"/>
                  <a:pt x="60450" y="126373"/>
                </a:cubicBezTo>
                <a:cubicBezTo>
                  <a:pt x="77927" y="32897"/>
                  <a:pt x="42236" y="41381"/>
                  <a:pt x="99022" y="0"/>
                </a:cubicBezTo>
                <a:close/>
              </a:path>
            </a:pathLst>
          </a:custGeom>
          <a:solidFill>
            <a:srgbClr val="F6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DO B" panose="02000506080000020004" pitchFamily="2" charset="-78"/>
                <a:ea typeface="+mn-ea"/>
                <a:cs typeface="TIDO B" panose="02000506080000020004" pitchFamily="2" charset="-78"/>
              </a:rPr>
              <a:t>2</a:t>
            </a:r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DO B" panose="02000506080000020004" pitchFamily="2" charset="-78"/>
              <a:ea typeface="+mn-ea"/>
              <a:cs typeface="TIDO B" panose="02000506080000020004" pitchFamily="2" charset="-78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698440D-9398-2673-A899-4CCA8E83DCE2}"/>
              </a:ext>
            </a:extLst>
          </p:cNvPr>
          <p:cNvSpPr/>
          <p:nvPr/>
        </p:nvSpPr>
        <p:spPr>
          <a:xfrm flipH="1">
            <a:off x="10561319" y="1818726"/>
            <a:ext cx="385406" cy="604044"/>
          </a:xfrm>
          <a:custGeom>
            <a:avLst/>
            <a:gdLst>
              <a:gd name="connsiteX0" fmla="*/ 0 w 248967"/>
              <a:gd name="connsiteY0" fmla="*/ 0 h 363556"/>
              <a:gd name="connsiteX1" fmla="*/ 248967 w 248967"/>
              <a:gd name="connsiteY1" fmla="*/ 0 h 363556"/>
              <a:gd name="connsiteX2" fmla="*/ 248967 w 248967"/>
              <a:gd name="connsiteY2" fmla="*/ 363556 h 363556"/>
              <a:gd name="connsiteX3" fmla="*/ 0 w 248967"/>
              <a:gd name="connsiteY3" fmla="*/ 363556 h 363556"/>
              <a:gd name="connsiteX4" fmla="*/ 0 w 248967"/>
              <a:gd name="connsiteY4" fmla="*/ 0 h 363556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0 w 303495"/>
              <a:gd name="connsiteY3" fmla="*/ 367750 h 367750"/>
              <a:gd name="connsiteX4" fmla="*/ 0 w 303495"/>
              <a:gd name="connsiteY4" fmla="*/ 4194 h 367750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176169 w 303495"/>
              <a:gd name="connsiteY3" fmla="*/ 288055 h 367750"/>
              <a:gd name="connsiteX4" fmla="*/ 0 w 303495"/>
              <a:gd name="connsiteY4" fmla="*/ 4194 h 367750"/>
              <a:gd name="connsiteX0" fmla="*/ 0 w 303495"/>
              <a:gd name="connsiteY0" fmla="*/ 4194 h 397112"/>
              <a:gd name="connsiteX1" fmla="*/ 303495 w 303495"/>
              <a:gd name="connsiteY1" fmla="*/ 0 h 397112"/>
              <a:gd name="connsiteX2" fmla="*/ 248967 w 303495"/>
              <a:gd name="connsiteY2" fmla="*/ 367750 h 397112"/>
              <a:gd name="connsiteX3" fmla="*/ 29362 w 303495"/>
              <a:gd name="connsiteY3" fmla="*/ 397112 h 397112"/>
              <a:gd name="connsiteX4" fmla="*/ 0 w 303495"/>
              <a:gd name="connsiteY4" fmla="*/ 4194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290911 w 345439"/>
              <a:gd name="connsiteY2" fmla="*/ 367750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320273 w 345439"/>
              <a:gd name="connsiteY2" fmla="*/ 412654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04861 w 345439"/>
              <a:gd name="connsiteY0" fmla="*/ 0 h 560859"/>
              <a:gd name="connsiteX1" fmla="*/ 345439 w 345439"/>
              <a:gd name="connsiteY1" fmla="*/ 118842 h 560859"/>
              <a:gd name="connsiteX2" fmla="*/ 320273 w 345439"/>
              <a:gd name="connsiteY2" fmla="*/ 531496 h 560859"/>
              <a:gd name="connsiteX3" fmla="*/ 0 w 345439"/>
              <a:gd name="connsiteY3" fmla="*/ 560859 h 560859"/>
              <a:gd name="connsiteX4" fmla="*/ 104861 w 345439"/>
              <a:gd name="connsiteY4" fmla="*/ 0 h 560859"/>
              <a:gd name="connsiteX0" fmla="*/ 118975 w 359553"/>
              <a:gd name="connsiteY0" fmla="*/ 0 h 560859"/>
              <a:gd name="connsiteX1" fmla="*/ 359553 w 359553"/>
              <a:gd name="connsiteY1" fmla="*/ 118842 h 560859"/>
              <a:gd name="connsiteX2" fmla="*/ 334387 w 359553"/>
              <a:gd name="connsiteY2" fmla="*/ 531496 h 560859"/>
              <a:gd name="connsiteX3" fmla="*/ 14114 w 359553"/>
              <a:gd name="connsiteY3" fmla="*/ 560859 h 560859"/>
              <a:gd name="connsiteX4" fmla="*/ 82892 w 359553"/>
              <a:gd name="connsiteY4" fmla="*/ 156713 h 560859"/>
              <a:gd name="connsiteX5" fmla="*/ 118975 w 359553"/>
              <a:gd name="connsiteY5" fmla="*/ 0 h 560859"/>
              <a:gd name="connsiteX0" fmla="*/ 130441 w 371019"/>
              <a:gd name="connsiteY0" fmla="*/ 0 h 560859"/>
              <a:gd name="connsiteX1" fmla="*/ 371019 w 371019"/>
              <a:gd name="connsiteY1" fmla="*/ 118842 h 560859"/>
              <a:gd name="connsiteX2" fmla="*/ 345853 w 371019"/>
              <a:gd name="connsiteY2" fmla="*/ 531496 h 560859"/>
              <a:gd name="connsiteX3" fmla="*/ 25580 w 371019"/>
              <a:gd name="connsiteY3" fmla="*/ 560859 h 560859"/>
              <a:gd name="connsiteX4" fmla="*/ 31440 w 371019"/>
              <a:gd name="connsiteY4" fmla="*/ 429887 h 560859"/>
              <a:gd name="connsiteX5" fmla="*/ 94358 w 371019"/>
              <a:gd name="connsiteY5" fmla="*/ 156713 h 560859"/>
              <a:gd name="connsiteX6" fmla="*/ 130441 w 371019"/>
              <a:gd name="connsiteY6" fmla="*/ 0 h 560859"/>
              <a:gd name="connsiteX0" fmla="*/ 101418 w 341996"/>
              <a:gd name="connsiteY0" fmla="*/ 0 h 572086"/>
              <a:gd name="connsiteX1" fmla="*/ 341996 w 341996"/>
              <a:gd name="connsiteY1" fmla="*/ 118842 h 572086"/>
              <a:gd name="connsiteX2" fmla="*/ 316830 w 341996"/>
              <a:gd name="connsiteY2" fmla="*/ 531496 h 572086"/>
              <a:gd name="connsiteX3" fmla="*/ 76252 w 341996"/>
              <a:gd name="connsiteY3" fmla="*/ 572086 h 572086"/>
              <a:gd name="connsiteX4" fmla="*/ 2417 w 341996"/>
              <a:gd name="connsiteY4" fmla="*/ 429887 h 572086"/>
              <a:gd name="connsiteX5" fmla="*/ 65335 w 341996"/>
              <a:gd name="connsiteY5" fmla="*/ 156713 h 572086"/>
              <a:gd name="connsiteX6" fmla="*/ 101418 w 341996"/>
              <a:gd name="connsiteY6" fmla="*/ 0 h 572086"/>
              <a:gd name="connsiteX0" fmla="*/ 64210 w 304788"/>
              <a:gd name="connsiteY0" fmla="*/ 0 h 572086"/>
              <a:gd name="connsiteX1" fmla="*/ 304788 w 304788"/>
              <a:gd name="connsiteY1" fmla="*/ 118842 h 572086"/>
              <a:gd name="connsiteX2" fmla="*/ 279622 w 304788"/>
              <a:gd name="connsiteY2" fmla="*/ 531496 h 572086"/>
              <a:gd name="connsiteX3" fmla="*/ 39044 w 304788"/>
              <a:gd name="connsiteY3" fmla="*/ 572086 h 572086"/>
              <a:gd name="connsiteX4" fmla="*/ 11349 w 304788"/>
              <a:gd name="connsiteY4" fmla="*/ 429887 h 572086"/>
              <a:gd name="connsiteX5" fmla="*/ 28127 w 304788"/>
              <a:gd name="connsiteY5" fmla="*/ 156713 h 572086"/>
              <a:gd name="connsiteX6" fmla="*/ 64210 w 304788"/>
              <a:gd name="connsiteY6" fmla="*/ 0 h 572086"/>
              <a:gd name="connsiteX0" fmla="*/ 100544 w 341122"/>
              <a:gd name="connsiteY0" fmla="*/ 0 h 560860"/>
              <a:gd name="connsiteX1" fmla="*/ 341122 w 341122"/>
              <a:gd name="connsiteY1" fmla="*/ 118842 h 560860"/>
              <a:gd name="connsiteX2" fmla="*/ 315956 w 341122"/>
              <a:gd name="connsiteY2" fmla="*/ 531496 h 560860"/>
              <a:gd name="connsiteX3" fmla="*/ 20849 w 341122"/>
              <a:gd name="connsiteY3" fmla="*/ 560860 h 560860"/>
              <a:gd name="connsiteX4" fmla="*/ 47683 w 341122"/>
              <a:gd name="connsiteY4" fmla="*/ 429887 h 560860"/>
              <a:gd name="connsiteX5" fmla="*/ 64461 w 341122"/>
              <a:gd name="connsiteY5" fmla="*/ 156713 h 560860"/>
              <a:gd name="connsiteX6" fmla="*/ 100544 w 341122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73126 w 349787"/>
              <a:gd name="connsiteY5" fmla="*/ 156713 h 560860"/>
              <a:gd name="connsiteX6" fmla="*/ 109209 w 349787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60543 w 349787"/>
              <a:gd name="connsiteY5" fmla="*/ 156713 h 560860"/>
              <a:gd name="connsiteX6" fmla="*/ 109209 w 349787"/>
              <a:gd name="connsiteY6" fmla="*/ 0 h 560860"/>
              <a:gd name="connsiteX0" fmla="*/ 109209 w 379149"/>
              <a:gd name="connsiteY0" fmla="*/ 0 h 560860"/>
              <a:gd name="connsiteX1" fmla="*/ 379149 w 379149"/>
              <a:gd name="connsiteY1" fmla="*/ 77679 h 560860"/>
              <a:gd name="connsiteX2" fmla="*/ 324621 w 379149"/>
              <a:gd name="connsiteY2" fmla="*/ 531496 h 560860"/>
              <a:gd name="connsiteX3" fmla="*/ 29514 w 379149"/>
              <a:gd name="connsiteY3" fmla="*/ 560860 h 560860"/>
              <a:gd name="connsiteX4" fmla="*/ 22792 w 379149"/>
              <a:gd name="connsiteY4" fmla="*/ 429887 h 560860"/>
              <a:gd name="connsiteX5" fmla="*/ 60543 w 379149"/>
              <a:gd name="connsiteY5" fmla="*/ 156713 h 560860"/>
              <a:gd name="connsiteX6" fmla="*/ 109209 w 379149"/>
              <a:gd name="connsiteY6" fmla="*/ 0 h 560860"/>
              <a:gd name="connsiteX0" fmla="*/ 100820 w 379149"/>
              <a:gd name="connsiteY0" fmla="*/ 0 h 542150"/>
              <a:gd name="connsiteX1" fmla="*/ 379149 w 379149"/>
              <a:gd name="connsiteY1" fmla="*/ 58969 h 542150"/>
              <a:gd name="connsiteX2" fmla="*/ 324621 w 379149"/>
              <a:gd name="connsiteY2" fmla="*/ 512786 h 542150"/>
              <a:gd name="connsiteX3" fmla="*/ 29514 w 379149"/>
              <a:gd name="connsiteY3" fmla="*/ 542150 h 542150"/>
              <a:gd name="connsiteX4" fmla="*/ 22792 w 379149"/>
              <a:gd name="connsiteY4" fmla="*/ 411177 h 542150"/>
              <a:gd name="connsiteX5" fmla="*/ 60543 w 379149"/>
              <a:gd name="connsiteY5" fmla="*/ 138003 h 542150"/>
              <a:gd name="connsiteX6" fmla="*/ 100820 w 379149"/>
              <a:gd name="connsiteY6" fmla="*/ 0 h 542150"/>
              <a:gd name="connsiteX0" fmla="*/ 84042 w 379149"/>
              <a:gd name="connsiteY0" fmla="*/ 0 h 512213"/>
              <a:gd name="connsiteX1" fmla="*/ 379149 w 379149"/>
              <a:gd name="connsiteY1" fmla="*/ 29032 h 512213"/>
              <a:gd name="connsiteX2" fmla="*/ 324621 w 379149"/>
              <a:gd name="connsiteY2" fmla="*/ 482849 h 512213"/>
              <a:gd name="connsiteX3" fmla="*/ 29514 w 379149"/>
              <a:gd name="connsiteY3" fmla="*/ 512213 h 512213"/>
              <a:gd name="connsiteX4" fmla="*/ 22792 w 379149"/>
              <a:gd name="connsiteY4" fmla="*/ 381240 h 512213"/>
              <a:gd name="connsiteX5" fmla="*/ 60543 w 379149"/>
              <a:gd name="connsiteY5" fmla="*/ 108066 h 512213"/>
              <a:gd name="connsiteX6" fmla="*/ 84042 w 379149"/>
              <a:gd name="connsiteY6" fmla="*/ 0 h 512213"/>
              <a:gd name="connsiteX0" fmla="*/ 117598 w 379149"/>
              <a:gd name="connsiteY0" fmla="*/ 0 h 545891"/>
              <a:gd name="connsiteX1" fmla="*/ 379149 w 379149"/>
              <a:gd name="connsiteY1" fmla="*/ 62710 h 545891"/>
              <a:gd name="connsiteX2" fmla="*/ 324621 w 379149"/>
              <a:gd name="connsiteY2" fmla="*/ 516527 h 545891"/>
              <a:gd name="connsiteX3" fmla="*/ 29514 w 379149"/>
              <a:gd name="connsiteY3" fmla="*/ 545891 h 545891"/>
              <a:gd name="connsiteX4" fmla="*/ 22792 w 379149"/>
              <a:gd name="connsiteY4" fmla="*/ 414918 h 545891"/>
              <a:gd name="connsiteX5" fmla="*/ 60543 w 379149"/>
              <a:gd name="connsiteY5" fmla="*/ 141744 h 545891"/>
              <a:gd name="connsiteX6" fmla="*/ 117598 w 379149"/>
              <a:gd name="connsiteY6" fmla="*/ 0 h 545891"/>
              <a:gd name="connsiteX0" fmla="*/ 67264 w 379149"/>
              <a:gd name="connsiteY0" fmla="*/ 0 h 538407"/>
              <a:gd name="connsiteX1" fmla="*/ 379149 w 379149"/>
              <a:gd name="connsiteY1" fmla="*/ 55226 h 538407"/>
              <a:gd name="connsiteX2" fmla="*/ 324621 w 379149"/>
              <a:gd name="connsiteY2" fmla="*/ 509043 h 538407"/>
              <a:gd name="connsiteX3" fmla="*/ 29514 w 379149"/>
              <a:gd name="connsiteY3" fmla="*/ 538407 h 538407"/>
              <a:gd name="connsiteX4" fmla="*/ 22792 w 379149"/>
              <a:gd name="connsiteY4" fmla="*/ 407434 h 538407"/>
              <a:gd name="connsiteX5" fmla="*/ 60543 w 379149"/>
              <a:gd name="connsiteY5" fmla="*/ 134260 h 538407"/>
              <a:gd name="connsiteX6" fmla="*/ 67264 w 379149"/>
              <a:gd name="connsiteY6" fmla="*/ 0 h 538407"/>
              <a:gd name="connsiteX0" fmla="*/ 113403 w 379149"/>
              <a:gd name="connsiteY0" fmla="*/ 0 h 523439"/>
              <a:gd name="connsiteX1" fmla="*/ 379149 w 379149"/>
              <a:gd name="connsiteY1" fmla="*/ 40258 h 523439"/>
              <a:gd name="connsiteX2" fmla="*/ 324621 w 379149"/>
              <a:gd name="connsiteY2" fmla="*/ 494075 h 523439"/>
              <a:gd name="connsiteX3" fmla="*/ 29514 w 379149"/>
              <a:gd name="connsiteY3" fmla="*/ 523439 h 523439"/>
              <a:gd name="connsiteX4" fmla="*/ 22792 w 379149"/>
              <a:gd name="connsiteY4" fmla="*/ 392466 h 523439"/>
              <a:gd name="connsiteX5" fmla="*/ 60543 w 379149"/>
              <a:gd name="connsiteY5" fmla="*/ 119292 h 523439"/>
              <a:gd name="connsiteX6" fmla="*/ 113403 w 379149"/>
              <a:gd name="connsiteY6" fmla="*/ 0 h 523439"/>
              <a:gd name="connsiteX0" fmla="*/ 119660 w 385406"/>
              <a:gd name="connsiteY0" fmla="*/ 0 h 528981"/>
              <a:gd name="connsiteX1" fmla="*/ 385406 w 385406"/>
              <a:gd name="connsiteY1" fmla="*/ 40258 h 528981"/>
              <a:gd name="connsiteX2" fmla="*/ 330878 w 385406"/>
              <a:gd name="connsiteY2" fmla="*/ 494075 h 528981"/>
              <a:gd name="connsiteX3" fmla="*/ 35771 w 385406"/>
              <a:gd name="connsiteY3" fmla="*/ 523439 h 528981"/>
              <a:gd name="connsiteX4" fmla="*/ 4392 w 385406"/>
              <a:gd name="connsiteY4" fmla="*/ 517384 h 528981"/>
              <a:gd name="connsiteX5" fmla="*/ 29049 w 385406"/>
              <a:gd name="connsiteY5" fmla="*/ 392466 h 528981"/>
              <a:gd name="connsiteX6" fmla="*/ 66800 w 385406"/>
              <a:gd name="connsiteY6" fmla="*/ 119292 h 528981"/>
              <a:gd name="connsiteX7" fmla="*/ 119660 w 385406"/>
              <a:gd name="connsiteY7" fmla="*/ 0 h 52898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6800 w 385406"/>
              <a:gd name="connsiteY6" fmla="*/ 141952 h 551641"/>
              <a:gd name="connsiteX7" fmla="*/ 100610 w 385406"/>
              <a:gd name="connsiteY7" fmla="*/ 0 h 55164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100610 w 385406"/>
              <a:gd name="connsiteY7" fmla="*/ 0 h 551641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95847 w 385406"/>
              <a:gd name="connsiteY0" fmla="*/ 0 h 571469"/>
              <a:gd name="connsiteX1" fmla="*/ 385406 w 385406"/>
              <a:gd name="connsiteY1" fmla="*/ 82746 h 571469"/>
              <a:gd name="connsiteX2" fmla="*/ 330878 w 385406"/>
              <a:gd name="connsiteY2" fmla="*/ 536563 h 571469"/>
              <a:gd name="connsiteX3" fmla="*/ 35771 w 385406"/>
              <a:gd name="connsiteY3" fmla="*/ 565927 h 571469"/>
              <a:gd name="connsiteX4" fmla="*/ 4392 w 385406"/>
              <a:gd name="connsiteY4" fmla="*/ 559872 h 571469"/>
              <a:gd name="connsiteX5" fmla="*/ 29049 w 385406"/>
              <a:gd name="connsiteY5" fmla="*/ 434954 h 571469"/>
              <a:gd name="connsiteX6" fmla="*/ 60450 w 385406"/>
              <a:gd name="connsiteY6" fmla="*/ 158947 h 571469"/>
              <a:gd name="connsiteX7" fmla="*/ 95847 w 385406"/>
              <a:gd name="connsiteY7" fmla="*/ 0 h 571469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9022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99022 w 385406"/>
              <a:gd name="connsiteY7" fmla="*/ 0 h 551641"/>
              <a:gd name="connsiteX0" fmla="*/ 99022 w 385406"/>
              <a:gd name="connsiteY0" fmla="*/ 0 h 538895"/>
              <a:gd name="connsiteX1" fmla="*/ 385406 w 385406"/>
              <a:gd name="connsiteY1" fmla="*/ 50172 h 538895"/>
              <a:gd name="connsiteX2" fmla="*/ 330878 w 385406"/>
              <a:gd name="connsiteY2" fmla="*/ 503989 h 538895"/>
              <a:gd name="connsiteX3" fmla="*/ 35771 w 385406"/>
              <a:gd name="connsiteY3" fmla="*/ 533353 h 538895"/>
              <a:gd name="connsiteX4" fmla="*/ 4392 w 385406"/>
              <a:gd name="connsiteY4" fmla="*/ 527298 h 538895"/>
              <a:gd name="connsiteX5" fmla="*/ 29049 w 385406"/>
              <a:gd name="connsiteY5" fmla="*/ 402380 h 538895"/>
              <a:gd name="connsiteX6" fmla="*/ 60450 w 385406"/>
              <a:gd name="connsiteY6" fmla="*/ 126373 h 538895"/>
              <a:gd name="connsiteX7" fmla="*/ 99022 w 385406"/>
              <a:gd name="connsiteY7" fmla="*/ 0 h 5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406" h="538895">
                <a:moveTo>
                  <a:pt x="99022" y="0"/>
                </a:moveTo>
                <a:cubicBezTo>
                  <a:pt x="9586" y="54673"/>
                  <a:pt x="332347" y="45886"/>
                  <a:pt x="385406" y="50172"/>
                </a:cubicBezTo>
                <a:lnTo>
                  <a:pt x="330878" y="503989"/>
                </a:lnTo>
                <a:lnTo>
                  <a:pt x="35771" y="533353"/>
                </a:lnTo>
                <a:cubicBezTo>
                  <a:pt x="-18643" y="533461"/>
                  <a:pt x="5512" y="549127"/>
                  <a:pt x="4392" y="527298"/>
                </a:cubicBezTo>
                <a:cubicBezTo>
                  <a:pt x="3272" y="505469"/>
                  <a:pt x="18648" y="464952"/>
                  <a:pt x="29049" y="402380"/>
                </a:cubicBezTo>
                <a:cubicBezTo>
                  <a:pt x="39450" y="339808"/>
                  <a:pt x="41154" y="196773"/>
                  <a:pt x="60450" y="126373"/>
                </a:cubicBezTo>
                <a:cubicBezTo>
                  <a:pt x="77927" y="32897"/>
                  <a:pt x="42236" y="41381"/>
                  <a:pt x="99022" y="0"/>
                </a:cubicBezTo>
                <a:close/>
              </a:path>
            </a:pathLst>
          </a:custGeom>
          <a:solidFill>
            <a:srgbClr val="F6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DO B" panose="02000506080000020004" pitchFamily="2" charset="-78"/>
                <a:ea typeface="+mn-ea"/>
                <a:cs typeface="TIDO B" panose="02000506080000020004" pitchFamily="2" charset="-78"/>
              </a:rPr>
              <a:t>3</a:t>
            </a:r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DO B" panose="02000506080000020004" pitchFamily="2" charset="-78"/>
              <a:ea typeface="+mn-ea"/>
              <a:cs typeface="TIDO B" panose="02000506080000020004" pitchFamily="2" charset="-78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679636D-6B73-94D0-29F0-DDF68D021E73}"/>
              </a:ext>
            </a:extLst>
          </p:cNvPr>
          <p:cNvSpPr/>
          <p:nvPr/>
        </p:nvSpPr>
        <p:spPr>
          <a:xfrm>
            <a:off x="2684214" y="1051463"/>
            <a:ext cx="7395210" cy="1005840"/>
          </a:xfrm>
          <a:prstGeom prst="round2DiagRect">
            <a:avLst/>
          </a:prstGeom>
          <a:solidFill>
            <a:srgbClr val="A79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KW" sz="6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أوجدي الناتج:  12 + 15 =</a:t>
            </a:r>
            <a:endParaRPr lang="en-AE" sz="6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92AE78-068F-63C7-4278-DD903523E8C7}"/>
              </a:ext>
            </a:extLst>
          </p:cNvPr>
          <p:cNvSpPr/>
          <p:nvPr/>
        </p:nvSpPr>
        <p:spPr>
          <a:xfrm>
            <a:off x="3573607" y="2297430"/>
            <a:ext cx="1604183" cy="2011680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6600" b="1" dirty="0">
                <a:solidFill>
                  <a:prstClr val="white"/>
                </a:solidFill>
                <a:latin typeface="Marhey SemiBold" pitchFamily="2" charset="-78"/>
                <a:ea typeface="Marhey SemiBold" pitchFamily="2" charset="-78"/>
                <a:cs typeface="Marhey SemiBold" pitchFamily="2" charset="-78"/>
              </a:rPr>
              <a:t>72</a:t>
            </a:r>
            <a:endParaRPr kumimoji="0" lang="en-A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hey SemiBold" pitchFamily="2" charset="-78"/>
              <a:ea typeface="Marhey SemiBold" pitchFamily="2" charset="-78"/>
              <a:cs typeface="Marhey SemiBold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3D895F-DE11-7E6D-766E-78E942FB7C31}"/>
              </a:ext>
            </a:extLst>
          </p:cNvPr>
          <p:cNvSpPr/>
          <p:nvPr/>
        </p:nvSpPr>
        <p:spPr>
          <a:xfrm>
            <a:off x="7363156" y="2297430"/>
            <a:ext cx="1604183" cy="2011680"/>
          </a:xfrm>
          <a:prstGeom prst="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hey SemiBold" pitchFamily="2" charset="-78"/>
                <a:ea typeface="Marhey SemiBold" pitchFamily="2" charset="-78"/>
                <a:cs typeface="Marhey SemiBold" pitchFamily="2" charset="-78"/>
              </a:rPr>
              <a:t>27</a:t>
            </a:r>
            <a:endParaRPr kumimoji="0" lang="en-A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hey SemiBold" pitchFamily="2" charset="-78"/>
              <a:ea typeface="Marhey SemiBold" pitchFamily="2" charset="-78"/>
              <a:cs typeface="Marhey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9652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88516 -0.010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5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516 -0.01042 L 1.81198 0.00787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41" y="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fs_Budapest_Hungary_MetrostationSoundscape_MetroArrives_AnnouncementsInDistance_049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psplat_multimedia_correct_ping_tone_010_68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apsplat_multimedia_game_error_tone_008_249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BBD17D1-AAD0-8697-61DB-818B5E24A69A}"/>
              </a:ext>
            </a:extLst>
          </p:cNvPr>
          <p:cNvSpPr/>
          <p:nvPr/>
        </p:nvSpPr>
        <p:spPr>
          <a:xfrm>
            <a:off x="5970270" y="5431275"/>
            <a:ext cx="762000" cy="613364"/>
          </a:xfrm>
          <a:prstGeom prst="actionButtonForwardNex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B94F5AF-5CE4-98F1-E017-704DFA254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4062" r="3749" b="33463"/>
          <a:stretch/>
        </p:blipFill>
        <p:spPr>
          <a:xfrm flipH="1">
            <a:off x="-9650696" y="4538950"/>
            <a:ext cx="9907607" cy="21758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A58C89-FE4D-EE6D-CE28-812989394DD9}"/>
              </a:ext>
            </a:extLst>
          </p:cNvPr>
          <p:cNvSpPr/>
          <p:nvPr/>
        </p:nvSpPr>
        <p:spPr>
          <a:xfrm>
            <a:off x="1594221" y="1755281"/>
            <a:ext cx="385406" cy="604044"/>
          </a:xfrm>
          <a:custGeom>
            <a:avLst/>
            <a:gdLst>
              <a:gd name="connsiteX0" fmla="*/ 0 w 248967"/>
              <a:gd name="connsiteY0" fmla="*/ 0 h 363556"/>
              <a:gd name="connsiteX1" fmla="*/ 248967 w 248967"/>
              <a:gd name="connsiteY1" fmla="*/ 0 h 363556"/>
              <a:gd name="connsiteX2" fmla="*/ 248967 w 248967"/>
              <a:gd name="connsiteY2" fmla="*/ 363556 h 363556"/>
              <a:gd name="connsiteX3" fmla="*/ 0 w 248967"/>
              <a:gd name="connsiteY3" fmla="*/ 363556 h 363556"/>
              <a:gd name="connsiteX4" fmla="*/ 0 w 248967"/>
              <a:gd name="connsiteY4" fmla="*/ 0 h 363556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0 w 303495"/>
              <a:gd name="connsiteY3" fmla="*/ 367750 h 367750"/>
              <a:gd name="connsiteX4" fmla="*/ 0 w 303495"/>
              <a:gd name="connsiteY4" fmla="*/ 4194 h 367750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176169 w 303495"/>
              <a:gd name="connsiteY3" fmla="*/ 288055 h 367750"/>
              <a:gd name="connsiteX4" fmla="*/ 0 w 303495"/>
              <a:gd name="connsiteY4" fmla="*/ 4194 h 367750"/>
              <a:gd name="connsiteX0" fmla="*/ 0 w 303495"/>
              <a:gd name="connsiteY0" fmla="*/ 4194 h 397112"/>
              <a:gd name="connsiteX1" fmla="*/ 303495 w 303495"/>
              <a:gd name="connsiteY1" fmla="*/ 0 h 397112"/>
              <a:gd name="connsiteX2" fmla="*/ 248967 w 303495"/>
              <a:gd name="connsiteY2" fmla="*/ 367750 h 397112"/>
              <a:gd name="connsiteX3" fmla="*/ 29362 w 303495"/>
              <a:gd name="connsiteY3" fmla="*/ 397112 h 397112"/>
              <a:gd name="connsiteX4" fmla="*/ 0 w 303495"/>
              <a:gd name="connsiteY4" fmla="*/ 4194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290911 w 345439"/>
              <a:gd name="connsiteY2" fmla="*/ 367750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320273 w 345439"/>
              <a:gd name="connsiteY2" fmla="*/ 412654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04861 w 345439"/>
              <a:gd name="connsiteY0" fmla="*/ 0 h 560859"/>
              <a:gd name="connsiteX1" fmla="*/ 345439 w 345439"/>
              <a:gd name="connsiteY1" fmla="*/ 118842 h 560859"/>
              <a:gd name="connsiteX2" fmla="*/ 320273 w 345439"/>
              <a:gd name="connsiteY2" fmla="*/ 531496 h 560859"/>
              <a:gd name="connsiteX3" fmla="*/ 0 w 345439"/>
              <a:gd name="connsiteY3" fmla="*/ 560859 h 560859"/>
              <a:gd name="connsiteX4" fmla="*/ 104861 w 345439"/>
              <a:gd name="connsiteY4" fmla="*/ 0 h 560859"/>
              <a:gd name="connsiteX0" fmla="*/ 118975 w 359553"/>
              <a:gd name="connsiteY0" fmla="*/ 0 h 560859"/>
              <a:gd name="connsiteX1" fmla="*/ 359553 w 359553"/>
              <a:gd name="connsiteY1" fmla="*/ 118842 h 560859"/>
              <a:gd name="connsiteX2" fmla="*/ 334387 w 359553"/>
              <a:gd name="connsiteY2" fmla="*/ 531496 h 560859"/>
              <a:gd name="connsiteX3" fmla="*/ 14114 w 359553"/>
              <a:gd name="connsiteY3" fmla="*/ 560859 h 560859"/>
              <a:gd name="connsiteX4" fmla="*/ 82892 w 359553"/>
              <a:gd name="connsiteY4" fmla="*/ 156713 h 560859"/>
              <a:gd name="connsiteX5" fmla="*/ 118975 w 359553"/>
              <a:gd name="connsiteY5" fmla="*/ 0 h 560859"/>
              <a:gd name="connsiteX0" fmla="*/ 130441 w 371019"/>
              <a:gd name="connsiteY0" fmla="*/ 0 h 560859"/>
              <a:gd name="connsiteX1" fmla="*/ 371019 w 371019"/>
              <a:gd name="connsiteY1" fmla="*/ 118842 h 560859"/>
              <a:gd name="connsiteX2" fmla="*/ 345853 w 371019"/>
              <a:gd name="connsiteY2" fmla="*/ 531496 h 560859"/>
              <a:gd name="connsiteX3" fmla="*/ 25580 w 371019"/>
              <a:gd name="connsiteY3" fmla="*/ 560859 h 560859"/>
              <a:gd name="connsiteX4" fmla="*/ 31440 w 371019"/>
              <a:gd name="connsiteY4" fmla="*/ 429887 h 560859"/>
              <a:gd name="connsiteX5" fmla="*/ 94358 w 371019"/>
              <a:gd name="connsiteY5" fmla="*/ 156713 h 560859"/>
              <a:gd name="connsiteX6" fmla="*/ 130441 w 371019"/>
              <a:gd name="connsiteY6" fmla="*/ 0 h 560859"/>
              <a:gd name="connsiteX0" fmla="*/ 101418 w 341996"/>
              <a:gd name="connsiteY0" fmla="*/ 0 h 572086"/>
              <a:gd name="connsiteX1" fmla="*/ 341996 w 341996"/>
              <a:gd name="connsiteY1" fmla="*/ 118842 h 572086"/>
              <a:gd name="connsiteX2" fmla="*/ 316830 w 341996"/>
              <a:gd name="connsiteY2" fmla="*/ 531496 h 572086"/>
              <a:gd name="connsiteX3" fmla="*/ 76252 w 341996"/>
              <a:gd name="connsiteY3" fmla="*/ 572086 h 572086"/>
              <a:gd name="connsiteX4" fmla="*/ 2417 w 341996"/>
              <a:gd name="connsiteY4" fmla="*/ 429887 h 572086"/>
              <a:gd name="connsiteX5" fmla="*/ 65335 w 341996"/>
              <a:gd name="connsiteY5" fmla="*/ 156713 h 572086"/>
              <a:gd name="connsiteX6" fmla="*/ 101418 w 341996"/>
              <a:gd name="connsiteY6" fmla="*/ 0 h 572086"/>
              <a:gd name="connsiteX0" fmla="*/ 64210 w 304788"/>
              <a:gd name="connsiteY0" fmla="*/ 0 h 572086"/>
              <a:gd name="connsiteX1" fmla="*/ 304788 w 304788"/>
              <a:gd name="connsiteY1" fmla="*/ 118842 h 572086"/>
              <a:gd name="connsiteX2" fmla="*/ 279622 w 304788"/>
              <a:gd name="connsiteY2" fmla="*/ 531496 h 572086"/>
              <a:gd name="connsiteX3" fmla="*/ 39044 w 304788"/>
              <a:gd name="connsiteY3" fmla="*/ 572086 h 572086"/>
              <a:gd name="connsiteX4" fmla="*/ 11349 w 304788"/>
              <a:gd name="connsiteY4" fmla="*/ 429887 h 572086"/>
              <a:gd name="connsiteX5" fmla="*/ 28127 w 304788"/>
              <a:gd name="connsiteY5" fmla="*/ 156713 h 572086"/>
              <a:gd name="connsiteX6" fmla="*/ 64210 w 304788"/>
              <a:gd name="connsiteY6" fmla="*/ 0 h 572086"/>
              <a:gd name="connsiteX0" fmla="*/ 100544 w 341122"/>
              <a:gd name="connsiteY0" fmla="*/ 0 h 560860"/>
              <a:gd name="connsiteX1" fmla="*/ 341122 w 341122"/>
              <a:gd name="connsiteY1" fmla="*/ 118842 h 560860"/>
              <a:gd name="connsiteX2" fmla="*/ 315956 w 341122"/>
              <a:gd name="connsiteY2" fmla="*/ 531496 h 560860"/>
              <a:gd name="connsiteX3" fmla="*/ 20849 w 341122"/>
              <a:gd name="connsiteY3" fmla="*/ 560860 h 560860"/>
              <a:gd name="connsiteX4" fmla="*/ 47683 w 341122"/>
              <a:gd name="connsiteY4" fmla="*/ 429887 h 560860"/>
              <a:gd name="connsiteX5" fmla="*/ 64461 w 341122"/>
              <a:gd name="connsiteY5" fmla="*/ 156713 h 560860"/>
              <a:gd name="connsiteX6" fmla="*/ 100544 w 341122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73126 w 349787"/>
              <a:gd name="connsiteY5" fmla="*/ 156713 h 560860"/>
              <a:gd name="connsiteX6" fmla="*/ 109209 w 349787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60543 w 349787"/>
              <a:gd name="connsiteY5" fmla="*/ 156713 h 560860"/>
              <a:gd name="connsiteX6" fmla="*/ 109209 w 349787"/>
              <a:gd name="connsiteY6" fmla="*/ 0 h 560860"/>
              <a:gd name="connsiteX0" fmla="*/ 109209 w 379149"/>
              <a:gd name="connsiteY0" fmla="*/ 0 h 560860"/>
              <a:gd name="connsiteX1" fmla="*/ 379149 w 379149"/>
              <a:gd name="connsiteY1" fmla="*/ 77679 h 560860"/>
              <a:gd name="connsiteX2" fmla="*/ 324621 w 379149"/>
              <a:gd name="connsiteY2" fmla="*/ 531496 h 560860"/>
              <a:gd name="connsiteX3" fmla="*/ 29514 w 379149"/>
              <a:gd name="connsiteY3" fmla="*/ 560860 h 560860"/>
              <a:gd name="connsiteX4" fmla="*/ 22792 w 379149"/>
              <a:gd name="connsiteY4" fmla="*/ 429887 h 560860"/>
              <a:gd name="connsiteX5" fmla="*/ 60543 w 379149"/>
              <a:gd name="connsiteY5" fmla="*/ 156713 h 560860"/>
              <a:gd name="connsiteX6" fmla="*/ 109209 w 379149"/>
              <a:gd name="connsiteY6" fmla="*/ 0 h 560860"/>
              <a:gd name="connsiteX0" fmla="*/ 100820 w 379149"/>
              <a:gd name="connsiteY0" fmla="*/ 0 h 542150"/>
              <a:gd name="connsiteX1" fmla="*/ 379149 w 379149"/>
              <a:gd name="connsiteY1" fmla="*/ 58969 h 542150"/>
              <a:gd name="connsiteX2" fmla="*/ 324621 w 379149"/>
              <a:gd name="connsiteY2" fmla="*/ 512786 h 542150"/>
              <a:gd name="connsiteX3" fmla="*/ 29514 w 379149"/>
              <a:gd name="connsiteY3" fmla="*/ 542150 h 542150"/>
              <a:gd name="connsiteX4" fmla="*/ 22792 w 379149"/>
              <a:gd name="connsiteY4" fmla="*/ 411177 h 542150"/>
              <a:gd name="connsiteX5" fmla="*/ 60543 w 379149"/>
              <a:gd name="connsiteY5" fmla="*/ 138003 h 542150"/>
              <a:gd name="connsiteX6" fmla="*/ 100820 w 379149"/>
              <a:gd name="connsiteY6" fmla="*/ 0 h 542150"/>
              <a:gd name="connsiteX0" fmla="*/ 84042 w 379149"/>
              <a:gd name="connsiteY0" fmla="*/ 0 h 512213"/>
              <a:gd name="connsiteX1" fmla="*/ 379149 w 379149"/>
              <a:gd name="connsiteY1" fmla="*/ 29032 h 512213"/>
              <a:gd name="connsiteX2" fmla="*/ 324621 w 379149"/>
              <a:gd name="connsiteY2" fmla="*/ 482849 h 512213"/>
              <a:gd name="connsiteX3" fmla="*/ 29514 w 379149"/>
              <a:gd name="connsiteY3" fmla="*/ 512213 h 512213"/>
              <a:gd name="connsiteX4" fmla="*/ 22792 w 379149"/>
              <a:gd name="connsiteY4" fmla="*/ 381240 h 512213"/>
              <a:gd name="connsiteX5" fmla="*/ 60543 w 379149"/>
              <a:gd name="connsiteY5" fmla="*/ 108066 h 512213"/>
              <a:gd name="connsiteX6" fmla="*/ 84042 w 379149"/>
              <a:gd name="connsiteY6" fmla="*/ 0 h 512213"/>
              <a:gd name="connsiteX0" fmla="*/ 117598 w 379149"/>
              <a:gd name="connsiteY0" fmla="*/ 0 h 545891"/>
              <a:gd name="connsiteX1" fmla="*/ 379149 w 379149"/>
              <a:gd name="connsiteY1" fmla="*/ 62710 h 545891"/>
              <a:gd name="connsiteX2" fmla="*/ 324621 w 379149"/>
              <a:gd name="connsiteY2" fmla="*/ 516527 h 545891"/>
              <a:gd name="connsiteX3" fmla="*/ 29514 w 379149"/>
              <a:gd name="connsiteY3" fmla="*/ 545891 h 545891"/>
              <a:gd name="connsiteX4" fmla="*/ 22792 w 379149"/>
              <a:gd name="connsiteY4" fmla="*/ 414918 h 545891"/>
              <a:gd name="connsiteX5" fmla="*/ 60543 w 379149"/>
              <a:gd name="connsiteY5" fmla="*/ 141744 h 545891"/>
              <a:gd name="connsiteX6" fmla="*/ 117598 w 379149"/>
              <a:gd name="connsiteY6" fmla="*/ 0 h 545891"/>
              <a:gd name="connsiteX0" fmla="*/ 67264 w 379149"/>
              <a:gd name="connsiteY0" fmla="*/ 0 h 538407"/>
              <a:gd name="connsiteX1" fmla="*/ 379149 w 379149"/>
              <a:gd name="connsiteY1" fmla="*/ 55226 h 538407"/>
              <a:gd name="connsiteX2" fmla="*/ 324621 w 379149"/>
              <a:gd name="connsiteY2" fmla="*/ 509043 h 538407"/>
              <a:gd name="connsiteX3" fmla="*/ 29514 w 379149"/>
              <a:gd name="connsiteY3" fmla="*/ 538407 h 538407"/>
              <a:gd name="connsiteX4" fmla="*/ 22792 w 379149"/>
              <a:gd name="connsiteY4" fmla="*/ 407434 h 538407"/>
              <a:gd name="connsiteX5" fmla="*/ 60543 w 379149"/>
              <a:gd name="connsiteY5" fmla="*/ 134260 h 538407"/>
              <a:gd name="connsiteX6" fmla="*/ 67264 w 379149"/>
              <a:gd name="connsiteY6" fmla="*/ 0 h 538407"/>
              <a:gd name="connsiteX0" fmla="*/ 113403 w 379149"/>
              <a:gd name="connsiteY0" fmla="*/ 0 h 523439"/>
              <a:gd name="connsiteX1" fmla="*/ 379149 w 379149"/>
              <a:gd name="connsiteY1" fmla="*/ 40258 h 523439"/>
              <a:gd name="connsiteX2" fmla="*/ 324621 w 379149"/>
              <a:gd name="connsiteY2" fmla="*/ 494075 h 523439"/>
              <a:gd name="connsiteX3" fmla="*/ 29514 w 379149"/>
              <a:gd name="connsiteY3" fmla="*/ 523439 h 523439"/>
              <a:gd name="connsiteX4" fmla="*/ 22792 w 379149"/>
              <a:gd name="connsiteY4" fmla="*/ 392466 h 523439"/>
              <a:gd name="connsiteX5" fmla="*/ 60543 w 379149"/>
              <a:gd name="connsiteY5" fmla="*/ 119292 h 523439"/>
              <a:gd name="connsiteX6" fmla="*/ 113403 w 379149"/>
              <a:gd name="connsiteY6" fmla="*/ 0 h 523439"/>
              <a:gd name="connsiteX0" fmla="*/ 119660 w 385406"/>
              <a:gd name="connsiteY0" fmla="*/ 0 h 528981"/>
              <a:gd name="connsiteX1" fmla="*/ 385406 w 385406"/>
              <a:gd name="connsiteY1" fmla="*/ 40258 h 528981"/>
              <a:gd name="connsiteX2" fmla="*/ 330878 w 385406"/>
              <a:gd name="connsiteY2" fmla="*/ 494075 h 528981"/>
              <a:gd name="connsiteX3" fmla="*/ 35771 w 385406"/>
              <a:gd name="connsiteY3" fmla="*/ 523439 h 528981"/>
              <a:gd name="connsiteX4" fmla="*/ 4392 w 385406"/>
              <a:gd name="connsiteY4" fmla="*/ 517384 h 528981"/>
              <a:gd name="connsiteX5" fmla="*/ 29049 w 385406"/>
              <a:gd name="connsiteY5" fmla="*/ 392466 h 528981"/>
              <a:gd name="connsiteX6" fmla="*/ 66800 w 385406"/>
              <a:gd name="connsiteY6" fmla="*/ 119292 h 528981"/>
              <a:gd name="connsiteX7" fmla="*/ 119660 w 385406"/>
              <a:gd name="connsiteY7" fmla="*/ 0 h 52898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6800 w 385406"/>
              <a:gd name="connsiteY6" fmla="*/ 141952 h 551641"/>
              <a:gd name="connsiteX7" fmla="*/ 100610 w 385406"/>
              <a:gd name="connsiteY7" fmla="*/ 0 h 55164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100610 w 385406"/>
              <a:gd name="connsiteY7" fmla="*/ 0 h 551641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95847 w 385406"/>
              <a:gd name="connsiteY0" fmla="*/ 0 h 571469"/>
              <a:gd name="connsiteX1" fmla="*/ 385406 w 385406"/>
              <a:gd name="connsiteY1" fmla="*/ 82746 h 571469"/>
              <a:gd name="connsiteX2" fmla="*/ 330878 w 385406"/>
              <a:gd name="connsiteY2" fmla="*/ 536563 h 571469"/>
              <a:gd name="connsiteX3" fmla="*/ 35771 w 385406"/>
              <a:gd name="connsiteY3" fmla="*/ 565927 h 571469"/>
              <a:gd name="connsiteX4" fmla="*/ 4392 w 385406"/>
              <a:gd name="connsiteY4" fmla="*/ 559872 h 571469"/>
              <a:gd name="connsiteX5" fmla="*/ 29049 w 385406"/>
              <a:gd name="connsiteY5" fmla="*/ 434954 h 571469"/>
              <a:gd name="connsiteX6" fmla="*/ 60450 w 385406"/>
              <a:gd name="connsiteY6" fmla="*/ 158947 h 571469"/>
              <a:gd name="connsiteX7" fmla="*/ 95847 w 385406"/>
              <a:gd name="connsiteY7" fmla="*/ 0 h 571469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9022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99022 w 385406"/>
              <a:gd name="connsiteY7" fmla="*/ 0 h 551641"/>
              <a:gd name="connsiteX0" fmla="*/ 99022 w 385406"/>
              <a:gd name="connsiteY0" fmla="*/ 0 h 538895"/>
              <a:gd name="connsiteX1" fmla="*/ 385406 w 385406"/>
              <a:gd name="connsiteY1" fmla="*/ 50172 h 538895"/>
              <a:gd name="connsiteX2" fmla="*/ 330878 w 385406"/>
              <a:gd name="connsiteY2" fmla="*/ 503989 h 538895"/>
              <a:gd name="connsiteX3" fmla="*/ 35771 w 385406"/>
              <a:gd name="connsiteY3" fmla="*/ 533353 h 538895"/>
              <a:gd name="connsiteX4" fmla="*/ 4392 w 385406"/>
              <a:gd name="connsiteY4" fmla="*/ 527298 h 538895"/>
              <a:gd name="connsiteX5" fmla="*/ 29049 w 385406"/>
              <a:gd name="connsiteY5" fmla="*/ 402380 h 538895"/>
              <a:gd name="connsiteX6" fmla="*/ 60450 w 385406"/>
              <a:gd name="connsiteY6" fmla="*/ 126373 h 538895"/>
              <a:gd name="connsiteX7" fmla="*/ 99022 w 385406"/>
              <a:gd name="connsiteY7" fmla="*/ 0 h 5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406" h="538895">
                <a:moveTo>
                  <a:pt x="99022" y="0"/>
                </a:moveTo>
                <a:cubicBezTo>
                  <a:pt x="9586" y="54673"/>
                  <a:pt x="332347" y="45886"/>
                  <a:pt x="385406" y="50172"/>
                </a:cubicBezTo>
                <a:lnTo>
                  <a:pt x="330878" y="503989"/>
                </a:lnTo>
                <a:lnTo>
                  <a:pt x="35771" y="533353"/>
                </a:lnTo>
                <a:cubicBezTo>
                  <a:pt x="-18643" y="533461"/>
                  <a:pt x="5512" y="549127"/>
                  <a:pt x="4392" y="527298"/>
                </a:cubicBezTo>
                <a:cubicBezTo>
                  <a:pt x="3272" y="505469"/>
                  <a:pt x="18648" y="464952"/>
                  <a:pt x="29049" y="402380"/>
                </a:cubicBezTo>
                <a:cubicBezTo>
                  <a:pt x="39450" y="339808"/>
                  <a:pt x="41154" y="196773"/>
                  <a:pt x="60450" y="126373"/>
                </a:cubicBezTo>
                <a:cubicBezTo>
                  <a:pt x="77927" y="32897"/>
                  <a:pt x="42236" y="41381"/>
                  <a:pt x="99022" y="0"/>
                </a:cubicBezTo>
                <a:close/>
              </a:path>
            </a:pathLst>
          </a:custGeom>
          <a:solidFill>
            <a:srgbClr val="F6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DO B" panose="02000506080000020004" pitchFamily="2" charset="-78"/>
                <a:ea typeface="+mn-ea"/>
                <a:cs typeface="TIDO B" panose="02000506080000020004" pitchFamily="2" charset="-78"/>
              </a:rPr>
              <a:t>3</a:t>
            </a:r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DO B" panose="02000506080000020004" pitchFamily="2" charset="-78"/>
              <a:ea typeface="+mn-ea"/>
              <a:cs typeface="TIDO B" panose="02000506080000020004" pitchFamily="2" charset="-78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698440D-9398-2673-A899-4CCA8E83DCE2}"/>
              </a:ext>
            </a:extLst>
          </p:cNvPr>
          <p:cNvSpPr/>
          <p:nvPr/>
        </p:nvSpPr>
        <p:spPr>
          <a:xfrm flipH="1">
            <a:off x="10561319" y="1818726"/>
            <a:ext cx="385406" cy="604044"/>
          </a:xfrm>
          <a:custGeom>
            <a:avLst/>
            <a:gdLst>
              <a:gd name="connsiteX0" fmla="*/ 0 w 248967"/>
              <a:gd name="connsiteY0" fmla="*/ 0 h 363556"/>
              <a:gd name="connsiteX1" fmla="*/ 248967 w 248967"/>
              <a:gd name="connsiteY1" fmla="*/ 0 h 363556"/>
              <a:gd name="connsiteX2" fmla="*/ 248967 w 248967"/>
              <a:gd name="connsiteY2" fmla="*/ 363556 h 363556"/>
              <a:gd name="connsiteX3" fmla="*/ 0 w 248967"/>
              <a:gd name="connsiteY3" fmla="*/ 363556 h 363556"/>
              <a:gd name="connsiteX4" fmla="*/ 0 w 248967"/>
              <a:gd name="connsiteY4" fmla="*/ 0 h 363556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0 w 303495"/>
              <a:gd name="connsiteY3" fmla="*/ 367750 h 367750"/>
              <a:gd name="connsiteX4" fmla="*/ 0 w 303495"/>
              <a:gd name="connsiteY4" fmla="*/ 4194 h 367750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176169 w 303495"/>
              <a:gd name="connsiteY3" fmla="*/ 288055 h 367750"/>
              <a:gd name="connsiteX4" fmla="*/ 0 w 303495"/>
              <a:gd name="connsiteY4" fmla="*/ 4194 h 367750"/>
              <a:gd name="connsiteX0" fmla="*/ 0 w 303495"/>
              <a:gd name="connsiteY0" fmla="*/ 4194 h 397112"/>
              <a:gd name="connsiteX1" fmla="*/ 303495 w 303495"/>
              <a:gd name="connsiteY1" fmla="*/ 0 h 397112"/>
              <a:gd name="connsiteX2" fmla="*/ 248967 w 303495"/>
              <a:gd name="connsiteY2" fmla="*/ 367750 h 397112"/>
              <a:gd name="connsiteX3" fmla="*/ 29362 w 303495"/>
              <a:gd name="connsiteY3" fmla="*/ 397112 h 397112"/>
              <a:gd name="connsiteX4" fmla="*/ 0 w 303495"/>
              <a:gd name="connsiteY4" fmla="*/ 4194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290911 w 345439"/>
              <a:gd name="connsiteY2" fmla="*/ 367750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320273 w 345439"/>
              <a:gd name="connsiteY2" fmla="*/ 412654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04861 w 345439"/>
              <a:gd name="connsiteY0" fmla="*/ 0 h 560859"/>
              <a:gd name="connsiteX1" fmla="*/ 345439 w 345439"/>
              <a:gd name="connsiteY1" fmla="*/ 118842 h 560859"/>
              <a:gd name="connsiteX2" fmla="*/ 320273 w 345439"/>
              <a:gd name="connsiteY2" fmla="*/ 531496 h 560859"/>
              <a:gd name="connsiteX3" fmla="*/ 0 w 345439"/>
              <a:gd name="connsiteY3" fmla="*/ 560859 h 560859"/>
              <a:gd name="connsiteX4" fmla="*/ 104861 w 345439"/>
              <a:gd name="connsiteY4" fmla="*/ 0 h 560859"/>
              <a:gd name="connsiteX0" fmla="*/ 118975 w 359553"/>
              <a:gd name="connsiteY0" fmla="*/ 0 h 560859"/>
              <a:gd name="connsiteX1" fmla="*/ 359553 w 359553"/>
              <a:gd name="connsiteY1" fmla="*/ 118842 h 560859"/>
              <a:gd name="connsiteX2" fmla="*/ 334387 w 359553"/>
              <a:gd name="connsiteY2" fmla="*/ 531496 h 560859"/>
              <a:gd name="connsiteX3" fmla="*/ 14114 w 359553"/>
              <a:gd name="connsiteY3" fmla="*/ 560859 h 560859"/>
              <a:gd name="connsiteX4" fmla="*/ 82892 w 359553"/>
              <a:gd name="connsiteY4" fmla="*/ 156713 h 560859"/>
              <a:gd name="connsiteX5" fmla="*/ 118975 w 359553"/>
              <a:gd name="connsiteY5" fmla="*/ 0 h 560859"/>
              <a:gd name="connsiteX0" fmla="*/ 130441 w 371019"/>
              <a:gd name="connsiteY0" fmla="*/ 0 h 560859"/>
              <a:gd name="connsiteX1" fmla="*/ 371019 w 371019"/>
              <a:gd name="connsiteY1" fmla="*/ 118842 h 560859"/>
              <a:gd name="connsiteX2" fmla="*/ 345853 w 371019"/>
              <a:gd name="connsiteY2" fmla="*/ 531496 h 560859"/>
              <a:gd name="connsiteX3" fmla="*/ 25580 w 371019"/>
              <a:gd name="connsiteY3" fmla="*/ 560859 h 560859"/>
              <a:gd name="connsiteX4" fmla="*/ 31440 w 371019"/>
              <a:gd name="connsiteY4" fmla="*/ 429887 h 560859"/>
              <a:gd name="connsiteX5" fmla="*/ 94358 w 371019"/>
              <a:gd name="connsiteY5" fmla="*/ 156713 h 560859"/>
              <a:gd name="connsiteX6" fmla="*/ 130441 w 371019"/>
              <a:gd name="connsiteY6" fmla="*/ 0 h 560859"/>
              <a:gd name="connsiteX0" fmla="*/ 101418 w 341996"/>
              <a:gd name="connsiteY0" fmla="*/ 0 h 572086"/>
              <a:gd name="connsiteX1" fmla="*/ 341996 w 341996"/>
              <a:gd name="connsiteY1" fmla="*/ 118842 h 572086"/>
              <a:gd name="connsiteX2" fmla="*/ 316830 w 341996"/>
              <a:gd name="connsiteY2" fmla="*/ 531496 h 572086"/>
              <a:gd name="connsiteX3" fmla="*/ 76252 w 341996"/>
              <a:gd name="connsiteY3" fmla="*/ 572086 h 572086"/>
              <a:gd name="connsiteX4" fmla="*/ 2417 w 341996"/>
              <a:gd name="connsiteY4" fmla="*/ 429887 h 572086"/>
              <a:gd name="connsiteX5" fmla="*/ 65335 w 341996"/>
              <a:gd name="connsiteY5" fmla="*/ 156713 h 572086"/>
              <a:gd name="connsiteX6" fmla="*/ 101418 w 341996"/>
              <a:gd name="connsiteY6" fmla="*/ 0 h 572086"/>
              <a:gd name="connsiteX0" fmla="*/ 64210 w 304788"/>
              <a:gd name="connsiteY0" fmla="*/ 0 h 572086"/>
              <a:gd name="connsiteX1" fmla="*/ 304788 w 304788"/>
              <a:gd name="connsiteY1" fmla="*/ 118842 h 572086"/>
              <a:gd name="connsiteX2" fmla="*/ 279622 w 304788"/>
              <a:gd name="connsiteY2" fmla="*/ 531496 h 572086"/>
              <a:gd name="connsiteX3" fmla="*/ 39044 w 304788"/>
              <a:gd name="connsiteY3" fmla="*/ 572086 h 572086"/>
              <a:gd name="connsiteX4" fmla="*/ 11349 w 304788"/>
              <a:gd name="connsiteY4" fmla="*/ 429887 h 572086"/>
              <a:gd name="connsiteX5" fmla="*/ 28127 w 304788"/>
              <a:gd name="connsiteY5" fmla="*/ 156713 h 572086"/>
              <a:gd name="connsiteX6" fmla="*/ 64210 w 304788"/>
              <a:gd name="connsiteY6" fmla="*/ 0 h 572086"/>
              <a:gd name="connsiteX0" fmla="*/ 100544 w 341122"/>
              <a:gd name="connsiteY0" fmla="*/ 0 h 560860"/>
              <a:gd name="connsiteX1" fmla="*/ 341122 w 341122"/>
              <a:gd name="connsiteY1" fmla="*/ 118842 h 560860"/>
              <a:gd name="connsiteX2" fmla="*/ 315956 w 341122"/>
              <a:gd name="connsiteY2" fmla="*/ 531496 h 560860"/>
              <a:gd name="connsiteX3" fmla="*/ 20849 w 341122"/>
              <a:gd name="connsiteY3" fmla="*/ 560860 h 560860"/>
              <a:gd name="connsiteX4" fmla="*/ 47683 w 341122"/>
              <a:gd name="connsiteY4" fmla="*/ 429887 h 560860"/>
              <a:gd name="connsiteX5" fmla="*/ 64461 w 341122"/>
              <a:gd name="connsiteY5" fmla="*/ 156713 h 560860"/>
              <a:gd name="connsiteX6" fmla="*/ 100544 w 341122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73126 w 349787"/>
              <a:gd name="connsiteY5" fmla="*/ 156713 h 560860"/>
              <a:gd name="connsiteX6" fmla="*/ 109209 w 349787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60543 w 349787"/>
              <a:gd name="connsiteY5" fmla="*/ 156713 h 560860"/>
              <a:gd name="connsiteX6" fmla="*/ 109209 w 349787"/>
              <a:gd name="connsiteY6" fmla="*/ 0 h 560860"/>
              <a:gd name="connsiteX0" fmla="*/ 109209 w 379149"/>
              <a:gd name="connsiteY0" fmla="*/ 0 h 560860"/>
              <a:gd name="connsiteX1" fmla="*/ 379149 w 379149"/>
              <a:gd name="connsiteY1" fmla="*/ 77679 h 560860"/>
              <a:gd name="connsiteX2" fmla="*/ 324621 w 379149"/>
              <a:gd name="connsiteY2" fmla="*/ 531496 h 560860"/>
              <a:gd name="connsiteX3" fmla="*/ 29514 w 379149"/>
              <a:gd name="connsiteY3" fmla="*/ 560860 h 560860"/>
              <a:gd name="connsiteX4" fmla="*/ 22792 w 379149"/>
              <a:gd name="connsiteY4" fmla="*/ 429887 h 560860"/>
              <a:gd name="connsiteX5" fmla="*/ 60543 w 379149"/>
              <a:gd name="connsiteY5" fmla="*/ 156713 h 560860"/>
              <a:gd name="connsiteX6" fmla="*/ 109209 w 379149"/>
              <a:gd name="connsiteY6" fmla="*/ 0 h 560860"/>
              <a:gd name="connsiteX0" fmla="*/ 100820 w 379149"/>
              <a:gd name="connsiteY0" fmla="*/ 0 h 542150"/>
              <a:gd name="connsiteX1" fmla="*/ 379149 w 379149"/>
              <a:gd name="connsiteY1" fmla="*/ 58969 h 542150"/>
              <a:gd name="connsiteX2" fmla="*/ 324621 w 379149"/>
              <a:gd name="connsiteY2" fmla="*/ 512786 h 542150"/>
              <a:gd name="connsiteX3" fmla="*/ 29514 w 379149"/>
              <a:gd name="connsiteY3" fmla="*/ 542150 h 542150"/>
              <a:gd name="connsiteX4" fmla="*/ 22792 w 379149"/>
              <a:gd name="connsiteY4" fmla="*/ 411177 h 542150"/>
              <a:gd name="connsiteX5" fmla="*/ 60543 w 379149"/>
              <a:gd name="connsiteY5" fmla="*/ 138003 h 542150"/>
              <a:gd name="connsiteX6" fmla="*/ 100820 w 379149"/>
              <a:gd name="connsiteY6" fmla="*/ 0 h 542150"/>
              <a:gd name="connsiteX0" fmla="*/ 84042 w 379149"/>
              <a:gd name="connsiteY0" fmla="*/ 0 h 512213"/>
              <a:gd name="connsiteX1" fmla="*/ 379149 w 379149"/>
              <a:gd name="connsiteY1" fmla="*/ 29032 h 512213"/>
              <a:gd name="connsiteX2" fmla="*/ 324621 w 379149"/>
              <a:gd name="connsiteY2" fmla="*/ 482849 h 512213"/>
              <a:gd name="connsiteX3" fmla="*/ 29514 w 379149"/>
              <a:gd name="connsiteY3" fmla="*/ 512213 h 512213"/>
              <a:gd name="connsiteX4" fmla="*/ 22792 w 379149"/>
              <a:gd name="connsiteY4" fmla="*/ 381240 h 512213"/>
              <a:gd name="connsiteX5" fmla="*/ 60543 w 379149"/>
              <a:gd name="connsiteY5" fmla="*/ 108066 h 512213"/>
              <a:gd name="connsiteX6" fmla="*/ 84042 w 379149"/>
              <a:gd name="connsiteY6" fmla="*/ 0 h 512213"/>
              <a:gd name="connsiteX0" fmla="*/ 117598 w 379149"/>
              <a:gd name="connsiteY0" fmla="*/ 0 h 545891"/>
              <a:gd name="connsiteX1" fmla="*/ 379149 w 379149"/>
              <a:gd name="connsiteY1" fmla="*/ 62710 h 545891"/>
              <a:gd name="connsiteX2" fmla="*/ 324621 w 379149"/>
              <a:gd name="connsiteY2" fmla="*/ 516527 h 545891"/>
              <a:gd name="connsiteX3" fmla="*/ 29514 w 379149"/>
              <a:gd name="connsiteY3" fmla="*/ 545891 h 545891"/>
              <a:gd name="connsiteX4" fmla="*/ 22792 w 379149"/>
              <a:gd name="connsiteY4" fmla="*/ 414918 h 545891"/>
              <a:gd name="connsiteX5" fmla="*/ 60543 w 379149"/>
              <a:gd name="connsiteY5" fmla="*/ 141744 h 545891"/>
              <a:gd name="connsiteX6" fmla="*/ 117598 w 379149"/>
              <a:gd name="connsiteY6" fmla="*/ 0 h 545891"/>
              <a:gd name="connsiteX0" fmla="*/ 67264 w 379149"/>
              <a:gd name="connsiteY0" fmla="*/ 0 h 538407"/>
              <a:gd name="connsiteX1" fmla="*/ 379149 w 379149"/>
              <a:gd name="connsiteY1" fmla="*/ 55226 h 538407"/>
              <a:gd name="connsiteX2" fmla="*/ 324621 w 379149"/>
              <a:gd name="connsiteY2" fmla="*/ 509043 h 538407"/>
              <a:gd name="connsiteX3" fmla="*/ 29514 w 379149"/>
              <a:gd name="connsiteY3" fmla="*/ 538407 h 538407"/>
              <a:gd name="connsiteX4" fmla="*/ 22792 w 379149"/>
              <a:gd name="connsiteY4" fmla="*/ 407434 h 538407"/>
              <a:gd name="connsiteX5" fmla="*/ 60543 w 379149"/>
              <a:gd name="connsiteY5" fmla="*/ 134260 h 538407"/>
              <a:gd name="connsiteX6" fmla="*/ 67264 w 379149"/>
              <a:gd name="connsiteY6" fmla="*/ 0 h 538407"/>
              <a:gd name="connsiteX0" fmla="*/ 113403 w 379149"/>
              <a:gd name="connsiteY0" fmla="*/ 0 h 523439"/>
              <a:gd name="connsiteX1" fmla="*/ 379149 w 379149"/>
              <a:gd name="connsiteY1" fmla="*/ 40258 h 523439"/>
              <a:gd name="connsiteX2" fmla="*/ 324621 w 379149"/>
              <a:gd name="connsiteY2" fmla="*/ 494075 h 523439"/>
              <a:gd name="connsiteX3" fmla="*/ 29514 w 379149"/>
              <a:gd name="connsiteY3" fmla="*/ 523439 h 523439"/>
              <a:gd name="connsiteX4" fmla="*/ 22792 w 379149"/>
              <a:gd name="connsiteY4" fmla="*/ 392466 h 523439"/>
              <a:gd name="connsiteX5" fmla="*/ 60543 w 379149"/>
              <a:gd name="connsiteY5" fmla="*/ 119292 h 523439"/>
              <a:gd name="connsiteX6" fmla="*/ 113403 w 379149"/>
              <a:gd name="connsiteY6" fmla="*/ 0 h 523439"/>
              <a:gd name="connsiteX0" fmla="*/ 119660 w 385406"/>
              <a:gd name="connsiteY0" fmla="*/ 0 h 528981"/>
              <a:gd name="connsiteX1" fmla="*/ 385406 w 385406"/>
              <a:gd name="connsiteY1" fmla="*/ 40258 h 528981"/>
              <a:gd name="connsiteX2" fmla="*/ 330878 w 385406"/>
              <a:gd name="connsiteY2" fmla="*/ 494075 h 528981"/>
              <a:gd name="connsiteX3" fmla="*/ 35771 w 385406"/>
              <a:gd name="connsiteY3" fmla="*/ 523439 h 528981"/>
              <a:gd name="connsiteX4" fmla="*/ 4392 w 385406"/>
              <a:gd name="connsiteY4" fmla="*/ 517384 h 528981"/>
              <a:gd name="connsiteX5" fmla="*/ 29049 w 385406"/>
              <a:gd name="connsiteY5" fmla="*/ 392466 h 528981"/>
              <a:gd name="connsiteX6" fmla="*/ 66800 w 385406"/>
              <a:gd name="connsiteY6" fmla="*/ 119292 h 528981"/>
              <a:gd name="connsiteX7" fmla="*/ 119660 w 385406"/>
              <a:gd name="connsiteY7" fmla="*/ 0 h 52898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6800 w 385406"/>
              <a:gd name="connsiteY6" fmla="*/ 141952 h 551641"/>
              <a:gd name="connsiteX7" fmla="*/ 100610 w 385406"/>
              <a:gd name="connsiteY7" fmla="*/ 0 h 55164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100610 w 385406"/>
              <a:gd name="connsiteY7" fmla="*/ 0 h 551641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95847 w 385406"/>
              <a:gd name="connsiteY0" fmla="*/ 0 h 571469"/>
              <a:gd name="connsiteX1" fmla="*/ 385406 w 385406"/>
              <a:gd name="connsiteY1" fmla="*/ 82746 h 571469"/>
              <a:gd name="connsiteX2" fmla="*/ 330878 w 385406"/>
              <a:gd name="connsiteY2" fmla="*/ 536563 h 571469"/>
              <a:gd name="connsiteX3" fmla="*/ 35771 w 385406"/>
              <a:gd name="connsiteY3" fmla="*/ 565927 h 571469"/>
              <a:gd name="connsiteX4" fmla="*/ 4392 w 385406"/>
              <a:gd name="connsiteY4" fmla="*/ 559872 h 571469"/>
              <a:gd name="connsiteX5" fmla="*/ 29049 w 385406"/>
              <a:gd name="connsiteY5" fmla="*/ 434954 h 571469"/>
              <a:gd name="connsiteX6" fmla="*/ 60450 w 385406"/>
              <a:gd name="connsiteY6" fmla="*/ 158947 h 571469"/>
              <a:gd name="connsiteX7" fmla="*/ 95847 w 385406"/>
              <a:gd name="connsiteY7" fmla="*/ 0 h 571469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9022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99022 w 385406"/>
              <a:gd name="connsiteY7" fmla="*/ 0 h 551641"/>
              <a:gd name="connsiteX0" fmla="*/ 99022 w 385406"/>
              <a:gd name="connsiteY0" fmla="*/ 0 h 538895"/>
              <a:gd name="connsiteX1" fmla="*/ 385406 w 385406"/>
              <a:gd name="connsiteY1" fmla="*/ 50172 h 538895"/>
              <a:gd name="connsiteX2" fmla="*/ 330878 w 385406"/>
              <a:gd name="connsiteY2" fmla="*/ 503989 h 538895"/>
              <a:gd name="connsiteX3" fmla="*/ 35771 w 385406"/>
              <a:gd name="connsiteY3" fmla="*/ 533353 h 538895"/>
              <a:gd name="connsiteX4" fmla="*/ 4392 w 385406"/>
              <a:gd name="connsiteY4" fmla="*/ 527298 h 538895"/>
              <a:gd name="connsiteX5" fmla="*/ 29049 w 385406"/>
              <a:gd name="connsiteY5" fmla="*/ 402380 h 538895"/>
              <a:gd name="connsiteX6" fmla="*/ 60450 w 385406"/>
              <a:gd name="connsiteY6" fmla="*/ 126373 h 538895"/>
              <a:gd name="connsiteX7" fmla="*/ 99022 w 385406"/>
              <a:gd name="connsiteY7" fmla="*/ 0 h 5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406" h="538895">
                <a:moveTo>
                  <a:pt x="99022" y="0"/>
                </a:moveTo>
                <a:cubicBezTo>
                  <a:pt x="9586" y="54673"/>
                  <a:pt x="332347" y="45886"/>
                  <a:pt x="385406" y="50172"/>
                </a:cubicBezTo>
                <a:lnTo>
                  <a:pt x="330878" y="503989"/>
                </a:lnTo>
                <a:lnTo>
                  <a:pt x="35771" y="533353"/>
                </a:lnTo>
                <a:cubicBezTo>
                  <a:pt x="-18643" y="533461"/>
                  <a:pt x="5512" y="549127"/>
                  <a:pt x="4392" y="527298"/>
                </a:cubicBezTo>
                <a:cubicBezTo>
                  <a:pt x="3272" y="505469"/>
                  <a:pt x="18648" y="464952"/>
                  <a:pt x="29049" y="402380"/>
                </a:cubicBezTo>
                <a:cubicBezTo>
                  <a:pt x="39450" y="339808"/>
                  <a:pt x="41154" y="196773"/>
                  <a:pt x="60450" y="126373"/>
                </a:cubicBezTo>
                <a:cubicBezTo>
                  <a:pt x="77927" y="32897"/>
                  <a:pt x="42236" y="41381"/>
                  <a:pt x="99022" y="0"/>
                </a:cubicBezTo>
                <a:close/>
              </a:path>
            </a:pathLst>
          </a:custGeom>
          <a:solidFill>
            <a:srgbClr val="F6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DO B" panose="02000506080000020004" pitchFamily="2" charset="-78"/>
                <a:ea typeface="+mn-ea"/>
                <a:cs typeface="TIDO B" panose="02000506080000020004" pitchFamily="2" charset="-78"/>
              </a:rPr>
              <a:t>4</a:t>
            </a:r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DO B" panose="02000506080000020004" pitchFamily="2" charset="-78"/>
              <a:ea typeface="+mn-ea"/>
              <a:cs typeface="TIDO B" panose="02000506080000020004" pitchFamily="2" charset="-78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679636D-6B73-94D0-29F0-DDF68D021E73}"/>
              </a:ext>
            </a:extLst>
          </p:cNvPr>
          <p:cNvSpPr/>
          <p:nvPr/>
        </p:nvSpPr>
        <p:spPr>
          <a:xfrm>
            <a:off x="2684214" y="1051463"/>
            <a:ext cx="7395210" cy="1005840"/>
          </a:xfrm>
          <a:prstGeom prst="round2DiagRect">
            <a:avLst/>
          </a:prstGeom>
          <a:solidFill>
            <a:srgbClr val="A79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KW" sz="6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أوجدي الناتج:   90 – 70 =</a:t>
            </a:r>
            <a:endParaRPr lang="en-AE" sz="6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92AE78-068F-63C7-4278-DD903523E8C7}"/>
              </a:ext>
            </a:extLst>
          </p:cNvPr>
          <p:cNvSpPr/>
          <p:nvPr/>
        </p:nvSpPr>
        <p:spPr>
          <a:xfrm>
            <a:off x="3573607" y="2297430"/>
            <a:ext cx="1604183" cy="2011680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hey SemiBold" pitchFamily="2" charset="-78"/>
                <a:ea typeface="Marhey SemiBold" pitchFamily="2" charset="-78"/>
                <a:cs typeface="Marhey SemiBold" pitchFamily="2" charset="-78"/>
              </a:rPr>
              <a:t> </a:t>
            </a: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hey SemiBold" pitchFamily="2" charset="-78"/>
                <a:ea typeface="Marhey SemiBold" pitchFamily="2" charset="-78"/>
                <a:cs typeface="Marhey SemiBold" pitchFamily="2" charset="-78"/>
              </a:rPr>
              <a:t>2</a:t>
            </a:r>
            <a:endParaRPr kumimoji="0" lang="en-A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hey SemiBold" pitchFamily="2" charset="-78"/>
              <a:ea typeface="Marhey SemiBold" pitchFamily="2" charset="-78"/>
              <a:cs typeface="Marhey SemiBold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3D895F-DE11-7E6D-766E-78E942FB7C31}"/>
              </a:ext>
            </a:extLst>
          </p:cNvPr>
          <p:cNvSpPr/>
          <p:nvPr/>
        </p:nvSpPr>
        <p:spPr>
          <a:xfrm>
            <a:off x="7363156" y="2297430"/>
            <a:ext cx="1604183" cy="2011680"/>
          </a:xfrm>
          <a:prstGeom prst="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hey SemiBold" pitchFamily="2" charset="-78"/>
                <a:ea typeface="Marhey SemiBold" pitchFamily="2" charset="-78"/>
                <a:cs typeface="Marhey SemiBold" pitchFamily="2" charset="-78"/>
              </a:rPr>
              <a:t>20</a:t>
            </a:r>
            <a:endParaRPr kumimoji="0" lang="en-A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hey SemiBold" pitchFamily="2" charset="-78"/>
              <a:ea typeface="Marhey SemiBold" pitchFamily="2" charset="-78"/>
              <a:cs typeface="Marhey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3033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88516 -0.010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5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516 -0.01042 L 1.81198 0.00787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41" y="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fs_Budapest_Hungary_MetrostationSoundscape_MetroArrives_AnnouncementsInDistance_049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psplat_multimedia_correct_ping_tone_010_68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apsplat_multimedia_game_error_tone_008_249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Go Forward or Next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BBD17D1-AAD0-8697-61DB-818B5E24A69A}"/>
              </a:ext>
            </a:extLst>
          </p:cNvPr>
          <p:cNvSpPr/>
          <p:nvPr/>
        </p:nvSpPr>
        <p:spPr>
          <a:xfrm>
            <a:off x="5970270" y="5431275"/>
            <a:ext cx="762000" cy="613364"/>
          </a:xfrm>
          <a:prstGeom prst="actionButtonForwardNex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B94F5AF-5CE4-98F1-E017-704DFA254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t="24062" r="3749" b="33463"/>
          <a:stretch/>
        </p:blipFill>
        <p:spPr>
          <a:xfrm flipH="1">
            <a:off x="-9650696" y="4538950"/>
            <a:ext cx="9907607" cy="21758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A58C89-FE4D-EE6D-CE28-812989394DD9}"/>
              </a:ext>
            </a:extLst>
          </p:cNvPr>
          <p:cNvSpPr/>
          <p:nvPr/>
        </p:nvSpPr>
        <p:spPr>
          <a:xfrm>
            <a:off x="1594221" y="1755281"/>
            <a:ext cx="385406" cy="604044"/>
          </a:xfrm>
          <a:custGeom>
            <a:avLst/>
            <a:gdLst>
              <a:gd name="connsiteX0" fmla="*/ 0 w 248967"/>
              <a:gd name="connsiteY0" fmla="*/ 0 h 363556"/>
              <a:gd name="connsiteX1" fmla="*/ 248967 w 248967"/>
              <a:gd name="connsiteY1" fmla="*/ 0 h 363556"/>
              <a:gd name="connsiteX2" fmla="*/ 248967 w 248967"/>
              <a:gd name="connsiteY2" fmla="*/ 363556 h 363556"/>
              <a:gd name="connsiteX3" fmla="*/ 0 w 248967"/>
              <a:gd name="connsiteY3" fmla="*/ 363556 h 363556"/>
              <a:gd name="connsiteX4" fmla="*/ 0 w 248967"/>
              <a:gd name="connsiteY4" fmla="*/ 0 h 363556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0 w 303495"/>
              <a:gd name="connsiteY3" fmla="*/ 367750 h 367750"/>
              <a:gd name="connsiteX4" fmla="*/ 0 w 303495"/>
              <a:gd name="connsiteY4" fmla="*/ 4194 h 367750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176169 w 303495"/>
              <a:gd name="connsiteY3" fmla="*/ 288055 h 367750"/>
              <a:gd name="connsiteX4" fmla="*/ 0 w 303495"/>
              <a:gd name="connsiteY4" fmla="*/ 4194 h 367750"/>
              <a:gd name="connsiteX0" fmla="*/ 0 w 303495"/>
              <a:gd name="connsiteY0" fmla="*/ 4194 h 397112"/>
              <a:gd name="connsiteX1" fmla="*/ 303495 w 303495"/>
              <a:gd name="connsiteY1" fmla="*/ 0 h 397112"/>
              <a:gd name="connsiteX2" fmla="*/ 248967 w 303495"/>
              <a:gd name="connsiteY2" fmla="*/ 367750 h 397112"/>
              <a:gd name="connsiteX3" fmla="*/ 29362 w 303495"/>
              <a:gd name="connsiteY3" fmla="*/ 397112 h 397112"/>
              <a:gd name="connsiteX4" fmla="*/ 0 w 303495"/>
              <a:gd name="connsiteY4" fmla="*/ 4194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290911 w 345439"/>
              <a:gd name="connsiteY2" fmla="*/ 367750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320273 w 345439"/>
              <a:gd name="connsiteY2" fmla="*/ 412654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04861 w 345439"/>
              <a:gd name="connsiteY0" fmla="*/ 0 h 560859"/>
              <a:gd name="connsiteX1" fmla="*/ 345439 w 345439"/>
              <a:gd name="connsiteY1" fmla="*/ 118842 h 560859"/>
              <a:gd name="connsiteX2" fmla="*/ 320273 w 345439"/>
              <a:gd name="connsiteY2" fmla="*/ 531496 h 560859"/>
              <a:gd name="connsiteX3" fmla="*/ 0 w 345439"/>
              <a:gd name="connsiteY3" fmla="*/ 560859 h 560859"/>
              <a:gd name="connsiteX4" fmla="*/ 104861 w 345439"/>
              <a:gd name="connsiteY4" fmla="*/ 0 h 560859"/>
              <a:gd name="connsiteX0" fmla="*/ 118975 w 359553"/>
              <a:gd name="connsiteY0" fmla="*/ 0 h 560859"/>
              <a:gd name="connsiteX1" fmla="*/ 359553 w 359553"/>
              <a:gd name="connsiteY1" fmla="*/ 118842 h 560859"/>
              <a:gd name="connsiteX2" fmla="*/ 334387 w 359553"/>
              <a:gd name="connsiteY2" fmla="*/ 531496 h 560859"/>
              <a:gd name="connsiteX3" fmla="*/ 14114 w 359553"/>
              <a:gd name="connsiteY3" fmla="*/ 560859 h 560859"/>
              <a:gd name="connsiteX4" fmla="*/ 82892 w 359553"/>
              <a:gd name="connsiteY4" fmla="*/ 156713 h 560859"/>
              <a:gd name="connsiteX5" fmla="*/ 118975 w 359553"/>
              <a:gd name="connsiteY5" fmla="*/ 0 h 560859"/>
              <a:gd name="connsiteX0" fmla="*/ 130441 w 371019"/>
              <a:gd name="connsiteY0" fmla="*/ 0 h 560859"/>
              <a:gd name="connsiteX1" fmla="*/ 371019 w 371019"/>
              <a:gd name="connsiteY1" fmla="*/ 118842 h 560859"/>
              <a:gd name="connsiteX2" fmla="*/ 345853 w 371019"/>
              <a:gd name="connsiteY2" fmla="*/ 531496 h 560859"/>
              <a:gd name="connsiteX3" fmla="*/ 25580 w 371019"/>
              <a:gd name="connsiteY3" fmla="*/ 560859 h 560859"/>
              <a:gd name="connsiteX4" fmla="*/ 31440 w 371019"/>
              <a:gd name="connsiteY4" fmla="*/ 429887 h 560859"/>
              <a:gd name="connsiteX5" fmla="*/ 94358 w 371019"/>
              <a:gd name="connsiteY5" fmla="*/ 156713 h 560859"/>
              <a:gd name="connsiteX6" fmla="*/ 130441 w 371019"/>
              <a:gd name="connsiteY6" fmla="*/ 0 h 560859"/>
              <a:gd name="connsiteX0" fmla="*/ 101418 w 341996"/>
              <a:gd name="connsiteY0" fmla="*/ 0 h 572086"/>
              <a:gd name="connsiteX1" fmla="*/ 341996 w 341996"/>
              <a:gd name="connsiteY1" fmla="*/ 118842 h 572086"/>
              <a:gd name="connsiteX2" fmla="*/ 316830 w 341996"/>
              <a:gd name="connsiteY2" fmla="*/ 531496 h 572086"/>
              <a:gd name="connsiteX3" fmla="*/ 76252 w 341996"/>
              <a:gd name="connsiteY3" fmla="*/ 572086 h 572086"/>
              <a:gd name="connsiteX4" fmla="*/ 2417 w 341996"/>
              <a:gd name="connsiteY4" fmla="*/ 429887 h 572086"/>
              <a:gd name="connsiteX5" fmla="*/ 65335 w 341996"/>
              <a:gd name="connsiteY5" fmla="*/ 156713 h 572086"/>
              <a:gd name="connsiteX6" fmla="*/ 101418 w 341996"/>
              <a:gd name="connsiteY6" fmla="*/ 0 h 572086"/>
              <a:gd name="connsiteX0" fmla="*/ 64210 w 304788"/>
              <a:gd name="connsiteY0" fmla="*/ 0 h 572086"/>
              <a:gd name="connsiteX1" fmla="*/ 304788 w 304788"/>
              <a:gd name="connsiteY1" fmla="*/ 118842 h 572086"/>
              <a:gd name="connsiteX2" fmla="*/ 279622 w 304788"/>
              <a:gd name="connsiteY2" fmla="*/ 531496 h 572086"/>
              <a:gd name="connsiteX3" fmla="*/ 39044 w 304788"/>
              <a:gd name="connsiteY3" fmla="*/ 572086 h 572086"/>
              <a:gd name="connsiteX4" fmla="*/ 11349 w 304788"/>
              <a:gd name="connsiteY4" fmla="*/ 429887 h 572086"/>
              <a:gd name="connsiteX5" fmla="*/ 28127 w 304788"/>
              <a:gd name="connsiteY5" fmla="*/ 156713 h 572086"/>
              <a:gd name="connsiteX6" fmla="*/ 64210 w 304788"/>
              <a:gd name="connsiteY6" fmla="*/ 0 h 572086"/>
              <a:gd name="connsiteX0" fmla="*/ 100544 w 341122"/>
              <a:gd name="connsiteY0" fmla="*/ 0 h 560860"/>
              <a:gd name="connsiteX1" fmla="*/ 341122 w 341122"/>
              <a:gd name="connsiteY1" fmla="*/ 118842 h 560860"/>
              <a:gd name="connsiteX2" fmla="*/ 315956 w 341122"/>
              <a:gd name="connsiteY2" fmla="*/ 531496 h 560860"/>
              <a:gd name="connsiteX3" fmla="*/ 20849 w 341122"/>
              <a:gd name="connsiteY3" fmla="*/ 560860 h 560860"/>
              <a:gd name="connsiteX4" fmla="*/ 47683 w 341122"/>
              <a:gd name="connsiteY4" fmla="*/ 429887 h 560860"/>
              <a:gd name="connsiteX5" fmla="*/ 64461 w 341122"/>
              <a:gd name="connsiteY5" fmla="*/ 156713 h 560860"/>
              <a:gd name="connsiteX6" fmla="*/ 100544 w 341122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73126 w 349787"/>
              <a:gd name="connsiteY5" fmla="*/ 156713 h 560860"/>
              <a:gd name="connsiteX6" fmla="*/ 109209 w 349787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60543 w 349787"/>
              <a:gd name="connsiteY5" fmla="*/ 156713 h 560860"/>
              <a:gd name="connsiteX6" fmla="*/ 109209 w 349787"/>
              <a:gd name="connsiteY6" fmla="*/ 0 h 560860"/>
              <a:gd name="connsiteX0" fmla="*/ 109209 w 379149"/>
              <a:gd name="connsiteY0" fmla="*/ 0 h 560860"/>
              <a:gd name="connsiteX1" fmla="*/ 379149 w 379149"/>
              <a:gd name="connsiteY1" fmla="*/ 77679 h 560860"/>
              <a:gd name="connsiteX2" fmla="*/ 324621 w 379149"/>
              <a:gd name="connsiteY2" fmla="*/ 531496 h 560860"/>
              <a:gd name="connsiteX3" fmla="*/ 29514 w 379149"/>
              <a:gd name="connsiteY3" fmla="*/ 560860 h 560860"/>
              <a:gd name="connsiteX4" fmla="*/ 22792 w 379149"/>
              <a:gd name="connsiteY4" fmla="*/ 429887 h 560860"/>
              <a:gd name="connsiteX5" fmla="*/ 60543 w 379149"/>
              <a:gd name="connsiteY5" fmla="*/ 156713 h 560860"/>
              <a:gd name="connsiteX6" fmla="*/ 109209 w 379149"/>
              <a:gd name="connsiteY6" fmla="*/ 0 h 560860"/>
              <a:gd name="connsiteX0" fmla="*/ 100820 w 379149"/>
              <a:gd name="connsiteY0" fmla="*/ 0 h 542150"/>
              <a:gd name="connsiteX1" fmla="*/ 379149 w 379149"/>
              <a:gd name="connsiteY1" fmla="*/ 58969 h 542150"/>
              <a:gd name="connsiteX2" fmla="*/ 324621 w 379149"/>
              <a:gd name="connsiteY2" fmla="*/ 512786 h 542150"/>
              <a:gd name="connsiteX3" fmla="*/ 29514 w 379149"/>
              <a:gd name="connsiteY3" fmla="*/ 542150 h 542150"/>
              <a:gd name="connsiteX4" fmla="*/ 22792 w 379149"/>
              <a:gd name="connsiteY4" fmla="*/ 411177 h 542150"/>
              <a:gd name="connsiteX5" fmla="*/ 60543 w 379149"/>
              <a:gd name="connsiteY5" fmla="*/ 138003 h 542150"/>
              <a:gd name="connsiteX6" fmla="*/ 100820 w 379149"/>
              <a:gd name="connsiteY6" fmla="*/ 0 h 542150"/>
              <a:gd name="connsiteX0" fmla="*/ 84042 w 379149"/>
              <a:gd name="connsiteY0" fmla="*/ 0 h 512213"/>
              <a:gd name="connsiteX1" fmla="*/ 379149 w 379149"/>
              <a:gd name="connsiteY1" fmla="*/ 29032 h 512213"/>
              <a:gd name="connsiteX2" fmla="*/ 324621 w 379149"/>
              <a:gd name="connsiteY2" fmla="*/ 482849 h 512213"/>
              <a:gd name="connsiteX3" fmla="*/ 29514 w 379149"/>
              <a:gd name="connsiteY3" fmla="*/ 512213 h 512213"/>
              <a:gd name="connsiteX4" fmla="*/ 22792 w 379149"/>
              <a:gd name="connsiteY4" fmla="*/ 381240 h 512213"/>
              <a:gd name="connsiteX5" fmla="*/ 60543 w 379149"/>
              <a:gd name="connsiteY5" fmla="*/ 108066 h 512213"/>
              <a:gd name="connsiteX6" fmla="*/ 84042 w 379149"/>
              <a:gd name="connsiteY6" fmla="*/ 0 h 512213"/>
              <a:gd name="connsiteX0" fmla="*/ 117598 w 379149"/>
              <a:gd name="connsiteY0" fmla="*/ 0 h 545891"/>
              <a:gd name="connsiteX1" fmla="*/ 379149 w 379149"/>
              <a:gd name="connsiteY1" fmla="*/ 62710 h 545891"/>
              <a:gd name="connsiteX2" fmla="*/ 324621 w 379149"/>
              <a:gd name="connsiteY2" fmla="*/ 516527 h 545891"/>
              <a:gd name="connsiteX3" fmla="*/ 29514 w 379149"/>
              <a:gd name="connsiteY3" fmla="*/ 545891 h 545891"/>
              <a:gd name="connsiteX4" fmla="*/ 22792 w 379149"/>
              <a:gd name="connsiteY4" fmla="*/ 414918 h 545891"/>
              <a:gd name="connsiteX5" fmla="*/ 60543 w 379149"/>
              <a:gd name="connsiteY5" fmla="*/ 141744 h 545891"/>
              <a:gd name="connsiteX6" fmla="*/ 117598 w 379149"/>
              <a:gd name="connsiteY6" fmla="*/ 0 h 545891"/>
              <a:gd name="connsiteX0" fmla="*/ 67264 w 379149"/>
              <a:gd name="connsiteY0" fmla="*/ 0 h 538407"/>
              <a:gd name="connsiteX1" fmla="*/ 379149 w 379149"/>
              <a:gd name="connsiteY1" fmla="*/ 55226 h 538407"/>
              <a:gd name="connsiteX2" fmla="*/ 324621 w 379149"/>
              <a:gd name="connsiteY2" fmla="*/ 509043 h 538407"/>
              <a:gd name="connsiteX3" fmla="*/ 29514 w 379149"/>
              <a:gd name="connsiteY3" fmla="*/ 538407 h 538407"/>
              <a:gd name="connsiteX4" fmla="*/ 22792 w 379149"/>
              <a:gd name="connsiteY4" fmla="*/ 407434 h 538407"/>
              <a:gd name="connsiteX5" fmla="*/ 60543 w 379149"/>
              <a:gd name="connsiteY5" fmla="*/ 134260 h 538407"/>
              <a:gd name="connsiteX6" fmla="*/ 67264 w 379149"/>
              <a:gd name="connsiteY6" fmla="*/ 0 h 538407"/>
              <a:gd name="connsiteX0" fmla="*/ 113403 w 379149"/>
              <a:gd name="connsiteY0" fmla="*/ 0 h 523439"/>
              <a:gd name="connsiteX1" fmla="*/ 379149 w 379149"/>
              <a:gd name="connsiteY1" fmla="*/ 40258 h 523439"/>
              <a:gd name="connsiteX2" fmla="*/ 324621 w 379149"/>
              <a:gd name="connsiteY2" fmla="*/ 494075 h 523439"/>
              <a:gd name="connsiteX3" fmla="*/ 29514 w 379149"/>
              <a:gd name="connsiteY3" fmla="*/ 523439 h 523439"/>
              <a:gd name="connsiteX4" fmla="*/ 22792 w 379149"/>
              <a:gd name="connsiteY4" fmla="*/ 392466 h 523439"/>
              <a:gd name="connsiteX5" fmla="*/ 60543 w 379149"/>
              <a:gd name="connsiteY5" fmla="*/ 119292 h 523439"/>
              <a:gd name="connsiteX6" fmla="*/ 113403 w 379149"/>
              <a:gd name="connsiteY6" fmla="*/ 0 h 523439"/>
              <a:gd name="connsiteX0" fmla="*/ 119660 w 385406"/>
              <a:gd name="connsiteY0" fmla="*/ 0 h 528981"/>
              <a:gd name="connsiteX1" fmla="*/ 385406 w 385406"/>
              <a:gd name="connsiteY1" fmla="*/ 40258 h 528981"/>
              <a:gd name="connsiteX2" fmla="*/ 330878 w 385406"/>
              <a:gd name="connsiteY2" fmla="*/ 494075 h 528981"/>
              <a:gd name="connsiteX3" fmla="*/ 35771 w 385406"/>
              <a:gd name="connsiteY3" fmla="*/ 523439 h 528981"/>
              <a:gd name="connsiteX4" fmla="*/ 4392 w 385406"/>
              <a:gd name="connsiteY4" fmla="*/ 517384 h 528981"/>
              <a:gd name="connsiteX5" fmla="*/ 29049 w 385406"/>
              <a:gd name="connsiteY5" fmla="*/ 392466 h 528981"/>
              <a:gd name="connsiteX6" fmla="*/ 66800 w 385406"/>
              <a:gd name="connsiteY6" fmla="*/ 119292 h 528981"/>
              <a:gd name="connsiteX7" fmla="*/ 119660 w 385406"/>
              <a:gd name="connsiteY7" fmla="*/ 0 h 52898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6800 w 385406"/>
              <a:gd name="connsiteY6" fmla="*/ 141952 h 551641"/>
              <a:gd name="connsiteX7" fmla="*/ 100610 w 385406"/>
              <a:gd name="connsiteY7" fmla="*/ 0 h 55164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100610 w 385406"/>
              <a:gd name="connsiteY7" fmla="*/ 0 h 551641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95847 w 385406"/>
              <a:gd name="connsiteY0" fmla="*/ 0 h 571469"/>
              <a:gd name="connsiteX1" fmla="*/ 385406 w 385406"/>
              <a:gd name="connsiteY1" fmla="*/ 82746 h 571469"/>
              <a:gd name="connsiteX2" fmla="*/ 330878 w 385406"/>
              <a:gd name="connsiteY2" fmla="*/ 536563 h 571469"/>
              <a:gd name="connsiteX3" fmla="*/ 35771 w 385406"/>
              <a:gd name="connsiteY3" fmla="*/ 565927 h 571469"/>
              <a:gd name="connsiteX4" fmla="*/ 4392 w 385406"/>
              <a:gd name="connsiteY4" fmla="*/ 559872 h 571469"/>
              <a:gd name="connsiteX5" fmla="*/ 29049 w 385406"/>
              <a:gd name="connsiteY5" fmla="*/ 434954 h 571469"/>
              <a:gd name="connsiteX6" fmla="*/ 60450 w 385406"/>
              <a:gd name="connsiteY6" fmla="*/ 158947 h 571469"/>
              <a:gd name="connsiteX7" fmla="*/ 95847 w 385406"/>
              <a:gd name="connsiteY7" fmla="*/ 0 h 571469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9022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99022 w 385406"/>
              <a:gd name="connsiteY7" fmla="*/ 0 h 551641"/>
              <a:gd name="connsiteX0" fmla="*/ 99022 w 385406"/>
              <a:gd name="connsiteY0" fmla="*/ 0 h 538895"/>
              <a:gd name="connsiteX1" fmla="*/ 385406 w 385406"/>
              <a:gd name="connsiteY1" fmla="*/ 50172 h 538895"/>
              <a:gd name="connsiteX2" fmla="*/ 330878 w 385406"/>
              <a:gd name="connsiteY2" fmla="*/ 503989 h 538895"/>
              <a:gd name="connsiteX3" fmla="*/ 35771 w 385406"/>
              <a:gd name="connsiteY3" fmla="*/ 533353 h 538895"/>
              <a:gd name="connsiteX4" fmla="*/ 4392 w 385406"/>
              <a:gd name="connsiteY4" fmla="*/ 527298 h 538895"/>
              <a:gd name="connsiteX5" fmla="*/ 29049 w 385406"/>
              <a:gd name="connsiteY5" fmla="*/ 402380 h 538895"/>
              <a:gd name="connsiteX6" fmla="*/ 60450 w 385406"/>
              <a:gd name="connsiteY6" fmla="*/ 126373 h 538895"/>
              <a:gd name="connsiteX7" fmla="*/ 99022 w 385406"/>
              <a:gd name="connsiteY7" fmla="*/ 0 h 5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406" h="538895">
                <a:moveTo>
                  <a:pt x="99022" y="0"/>
                </a:moveTo>
                <a:cubicBezTo>
                  <a:pt x="9586" y="54673"/>
                  <a:pt x="332347" y="45886"/>
                  <a:pt x="385406" y="50172"/>
                </a:cubicBezTo>
                <a:lnTo>
                  <a:pt x="330878" y="503989"/>
                </a:lnTo>
                <a:lnTo>
                  <a:pt x="35771" y="533353"/>
                </a:lnTo>
                <a:cubicBezTo>
                  <a:pt x="-18643" y="533461"/>
                  <a:pt x="5512" y="549127"/>
                  <a:pt x="4392" y="527298"/>
                </a:cubicBezTo>
                <a:cubicBezTo>
                  <a:pt x="3272" y="505469"/>
                  <a:pt x="18648" y="464952"/>
                  <a:pt x="29049" y="402380"/>
                </a:cubicBezTo>
                <a:cubicBezTo>
                  <a:pt x="39450" y="339808"/>
                  <a:pt x="41154" y="196773"/>
                  <a:pt x="60450" y="126373"/>
                </a:cubicBezTo>
                <a:cubicBezTo>
                  <a:pt x="77927" y="32897"/>
                  <a:pt x="42236" y="41381"/>
                  <a:pt x="99022" y="0"/>
                </a:cubicBezTo>
                <a:close/>
              </a:path>
            </a:pathLst>
          </a:custGeom>
          <a:solidFill>
            <a:srgbClr val="F6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TIDO B" panose="02000506080000020004" pitchFamily="2" charset="-78"/>
                <a:cs typeface="TIDO B" panose="02000506080000020004" pitchFamily="2" charset="-78"/>
              </a:rPr>
              <a:t>4</a:t>
            </a:r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DO B" panose="02000506080000020004" pitchFamily="2" charset="-78"/>
              <a:ea typeface="+mn-ea"/>
              <a:cs typeface="TIDO B" panose="02000506080000020004" pitchFamily="2" charset="-78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698440D-9398-2673-A899-4CCA8E83DCE2}"/>
              </a:ext>
            </a:extLst>
          </p:cNvPr>
          <p:cNvSpPr/>
          <p:nvPr/>
        </p:nvSpPr>
        <p:spPr>
          <a:xfrm flipH="1">
            <a:off x="10561319" y="1818726"/>
            <a:ext cx="385406" cy="604044"/>
          </a:xfrm>
          <a:custGeom>
            <a:avLst/>
            <a:gdLst>
              <a:gd name="connsiteX0" fmla="*/ 0 w 248967"/>
              <a:gd name="connsiteY0" fmla="*/ 0 h 363556"/>
              <a:gd name="connsiteX1" fmla="*/ 248967 w 248967"/>
              <a:gd name="connsiteY1" fmla="*/ 0 h 363556"/>
              <a:gd name="connsiteX2" fmla="*/ 248967 w 248967"/>
              <a:gd name="connsiteY2" fmla="*/ 363556 h 363556"/>
              <a:gd name="connsiteX3" fmla="*/ 0 w 248967"/>
              <a:gd name="connsiteY3" fmla="*/ 363556 h 363556"/>
              <a:gd name="connsiteX4" fmla="*/ 0 w 248967"/>
              <a:gd name="connsiteY4" fmla="*/ 0 h 363556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0 w 303495"/>
              <a:gd name="connsiteY3" fmla="*/ 367750 h 367750"/>
              <a:gd name="connsiteX4" fmla="*/ 0 w 303495"/>
              <a:gd name="connsiteY4" fmla="*/ 4194 h 367750"/>
              <a:gd name="connsiteX0" fmla="*/ 0 w 303495"/>
              <a:gd name="connsiteY0" fmla="*/ 4194 h 367750"/>
              <a:gd name="connsiteX1" fmla="*/ 303495 w 303495"/>
              <a:gd name="connsiteY1" fmla="*/ 0 h 367750"/>
              <a:gd name="connsiteX2" fmla="*/ 248967 w 303495"/>
              <a:gd name="connsiteY2" fmla="*/ 367750 h 367750"/>
              <a:gd name="connsiteX3" fmla="*/ 176169 w 303495"/>
              <a:gd name="connsiteY3" fmla="*/ 288055 h 367750"/>
              <a:gd name="connsiteX4" fmla="*/ 0 w 303495"/>
              <a:gd name="connsiteY4" fmla="*/ 4194 h 367750"/>
              <a:gd name="connsiteX0" fmla="*/ 0 w 303495"/>
              <a:gd name="connsiteY0" fmla="*/ 4194 h 397112"/>
              <a:gd name="connsiteX1" fmla="*/ 303495 w 303495"/>
              <a:gd name="connsiteY1" fmla="*/ 0 h 397112"/>
              <a:gd name="connsiteX2" fmla="*/ 248967 w 303495"/>
              <a:gd name="connsiteY2" fmla="*/ 367750 h 397112"/>
              <a:gd name="connsiteX3" fmla="*/ 29362 w 303495"/>
              <a:gd name="connsiteY3" fmla="*/ 397112 h 397112"/>
              <a:gd name="connsiteX4" fmla="*/ 0 w 303495"/>
              <a:gd name="connsiteY4" fmla="*/ 4194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00667 w 274133"/>
              <a:gd name="connsiteY0" fmla="*/ 8388 h 397112"/>
              <a:gd name="connsiteX1" fmla="*/ 274133 w 274133"/>
              <a:gd name="connsiteY1" fmla="*/ 0 h 397112"/>
              <a:gd name="connsiteX2" fmla="*/ 219605 w 274133"/>
              <a:gd name="connsiteY2" fmla="*/ 367750 h 397112"/>
              <a:gd name="connsiteX3" fmla="*/ 0 w 274133"/>
              <a:gd name="connsiteY3" fmla="*/ 397112 h 397112"/>
              <a:gd name="connsiteX4" fmla="*/ 100667 w 274133"/>
              <a:gd name="connsiteY4" fmla="*/ 8388 h 397112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290911 w 345439"/>
              <a:gd name="connsiteY2" fmla="*/ 367750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71973 w 345439"/>
              <a:gd name="connsiteY0" fmla="*/ 8388 h 442017"/>
              <a:gd name="connsiteX1" fmla="*/ 345439 w 345439"/>
              <a:gd name="connsiteY1" fmla="*/ 0 h 442017"/>
              <a:gd name="connsiteX2" fmla="*/ 320273 w 345439"/>
              <a:gd name="connsiteY2" fmla="*/ 412654 h 442017"/>
              <a:gd name="connsiteX3" fmla="*/ 0 w 345439"/>
              <a:gd name="connsiteY3" fmla="*/ 442017 h 442017"/>
              <a:gd name="connsiteX4" fmla="*/ 171973 w 345439"/>
              <a:gd name="connsiteY4" fmla="*/ 8388 h 442017"/>
              <a:gd name="connsiteX0" fmla="*/ 104861 w 345439"/>
              <a:gd name="connsiteY0" fmla="*/ 0 h 560859"/>
              <a:gd name="connsiteX1" fmla="*/ 345439 w 345439"/>
              <a:gd name="connsiteY1" fmla="*/ 118842 h 560859"/>
              <a:gd name="connsiteX2" fmla="*/ 320273 w 345439"/>
              <a:gd name="connsiteY2" fmla="*/ 531496 h 560859"/>
              <a:gd name="connsiteX3" fmla="*/ 0 w 345439"/>
              <a:gd name="connsiteY3" fmla="*/ 560859 h 560859"/>
              <a:gd name="connsiteX4" fmla="*/ 104861 w 345439"/>
              <a:gd name="connsiteY4" fmla="*/ 0 h 560859"/>
              <a:gd name="connsiteX0" fmla="*/ 118975 w 359553"/>
              <a:gd name="connsiteY0" fmla="*/ 0 h 560859"/>
              <a:gd name="connsiteX1" fmla="*/ 359553 w 359553"/>
              <a:gd name="connsiteY1" fmla="*/ 118842 h 560859"/>
              <a:gd name="connsiteX2" fmla="*/ 334387 w 359553"/>
              <a:gd name="connsiteY2" fmla="*/ 531496 h 560859"/>
              <a:gd name="connsiteX3" fmla="*/ 14114 w 359553"/>
              <a:gd name="connsiteY3" fmla="*/ 560859 h 560859"/>
              <a:gd name="connsiteX4" fmla="*/ 82892 w 359553"/>
              <a:gd name="connsiteY4" fmla="*/ 156713 h 560859"/>
              <a:gd name="connsiteX5" fmla="*/ 118975 w 359553"/>
              <a:gd name="connsiteY5" fmla="*/ 0 h 560859"/>
              <a:gd name="connsiteX0" fmla="*/ 130441 w 371019"/>
              <a:gd name="connsiteY0" fmla="*/ 0 h 560859"/>
              <a:gd name="connsiteX1" fmla="*/ 371019 w 371019"/>
              <a:gd name="connsiteY1" fmla="*/ 118842 h 560859"/>
              <a:gd name="connsiteX2" fmla="*/ 345853 w 371019"/>
              <a:gd name="connsiteY2" fmla="*/ 531496 h 560859"/>
              <a:gd name="connsiteX3" fmla="*/ 25580 w 371019"/>
              <a:gd name="connsiteY3" fmla="*/ 560859 h 560859"/>
              <a:gd name="connsiteX4" fmla="*/ 31440 w 371019"/>
              <a:gd name="connsiteY4" fmla="*/ 429887 h 560859"/>
              <a:gd name="connsiteX5" fmla="*/ 94358 w 371019"/>
              <a:gd name="connsiteY5" fmla="*/ 156713 h 560859"/>
              <a:gd name="connsiteX6" fmla="*/ 130441 w 371019"/>
              <a:gd name="connsiteY6" fmla="*/ 0 h 560859"/>
              <a:gd name="connsiteX0" fmla="*/ 101418 w 341996"/>
              <a:gd name="connsiteY0" fmla="*/ 0 h 572086"/>
              <a:gd name="connsiteX1" fmla="*/ 341996 w 341996"/>
              <a:gd name="connsiteY1" fmla="*/ 118842 h 572086"/>
              <a:gd name="connsiteX2" fmla="*/ 316830 w 341996"/>
              <a:gd name="connsiteY2" fmla="*/ 531496 h 572086"/>
              <a:gd name="connsiteX3" fmla="*/ 76252 w 341996"/>
              <a:gd name="connsiteY3" fmla="*/ 572086 h 572086"/>
              <a:gd name="connsiteX4" fmla="*/ 2417 w 341996"/>
              <a:gd name="connsiteY4" fmla="*/ 429887 h 572086"/>
              <a:gd name="connsiteX5" fmla="*/ 65335 w 341996"/>
              <a:gd name="connsiteY5" fmla="*/ 156713 h 572086"/>
              <a:gd name="connsiteX6" fmla="*/ 101418 w 341996"/>
              <a:gd name="connsiteY6" fmla="*/ 0 h 572086"/>
              <a:gd name="connsiteX0" fmla="*/ 64210 w 304788"/>
              <a:gd name="connsiteY0" fmla="*/ 0 h 572086"/>
              <a:gd name="connsiteX1" fmla="*/ 304788 w 304788"/>
              <a:gd name="connsiteY1" fmla="*/ 118842 h 572086"/>
              <a:gd name="connsiteX2" fmla="*/ 279622 w 304788"/>
              <a:gd name="connsiteY2" fmla="*/ 531496 h 572086"/>
              <a:gd name="connsiteX3" fmla="*/ 39044 w 304788"/>
              <a:gd name="connsiteY3" fmla="*/ 572086 h 572086"/>
              <a:gd name="connsiteX4" fmla="*/ 11349 w 304788"/>
              <a:gd name="connsiteY4" fmla="*/ 429887 h 572086"/>
              <a:gd name="connsiteX5" fmla="*/ 28127 w 304788"/>
              <a:gd name="connsiteY5" fmla="*/ 156713 h 572086"/>
              <a:gd name="connsiteX6" fmla="*/ 64210 w 304788"/>
              <a:gd name="connsiteY6" fmla="*/ 0 h 572086"/>
              <a:gd name="connsiteX0" fmla="*/ 100544 w 341122"/>
              <a:gd name="connsiteY0" fmla="*/ 0 h 560860"/>
              <a:gd name="connsiteX1" fmla="*/ 341122 w 341122"/>
              <a:gd name="connsiteY1" fmla="*/ 118842 h 560860"/>
              <a:gd name="connsiteX2" fmla="*/ 315956 w 341122"/>
              <a:gd name="connsiteY2" fmla="*/ 531496 h 560860"/>
              <a:gd name="connsiteX3" fmla="*/ 20849 w 341122"/>
              <a:gd name="connsiteY3" fmla="*/ 560860 h 560860"/>
              <a:gd name="connsiteX4" fmla="*/ 47683 w 341122"/>
              <a:gd name="connsiteY4" fmla="*/ 429887 h 560860"/>
              <a:gd name="connsiteX5" fmla="*/ 64461 w 341122"/>
              <a:gd name="connsiteY5" fmla="*/ 156713 h 560860"/>
              <a:gd name="connsiteX6" fmla="*/ 100544 w 341122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73126 w 349787"/>
              <a:gd name="connsiteY5" fmla="*/ 156713 h 560860"/>
              <a:gd name="connsiteX6" fmla="*/ 109209 w 349787"/>
              <a:gd name="connsiteY6" fmla="*/ 0 h 560860"/>
              <a:gd name="connsiteX0" fmla="*/ 109209 w 349787"/>
              <a:gd name="connsiteY0" fmla="*/ 0 h 560860"/>
              <a:gd name="connsiteX1" fmla="*/ 349787 w 349787"/>
              <a:gd name="connsiteY1" fmla="*/ 118842 h 560860"/>
              <a:gd name="connsiteX2" fmla="*/ 324621 w 349787"/>
              <a:gd name="connsiteY2" fmla="*/ 531496 h 560860"/>
              <a:gd name="connsiteX3" fmla="*/ 29514 w 349787"/>
              <a:gd name="connsiteY3" fmla="*/ 560860 h 560860"/>
              <a:gd name="connsiteX4" fmla="*/ 22792 w 349787"/>
              <a:gd name="connsiteY4" fmla="*/ 429887 h 560860"/>
              <a:gd name="connsiteX5" fmla="*/ 60543 w 349787"/>
              <a:gd name="connsiteY5" fmla="*/ 156713 h 560860"/>
              <a:gd name="connsiteX6" fmla="*/ 109209 w 349787"/>
              <a:gd name="connsiteY6" fmla="*/ 0 h 560860"/>
              <a:gd name="connsiteX0" fmla="*/ 109209 w 379149"/>
              <a:gd name="connsiteY0" fmla="*/ 0 h 560860"/>
              <a:gd name="connsiteX1" fmla="*/ 379149 w 379149"/>
              <a:gd name="connsiteY1" fmla="*/ 77679 h 560860"/>
              <a:gd name="connsiteX2" fmla="*/ 324621 w 379149"/>
              <a:gd name="connsiteY2" fmla="*/ 531496 h 560860"/>
              <a:gd name="connsiteX3" fmla="*/ 29514 w 379149"/>
              <a:gd name="connsiteY3" fmla="*/ 560860 h 560860"/>
              <a:gd name="connsiteX4" fmla="*/ 22792 w 379149"/>
              <a:gd name="connsiteY4" fmla="*/ 429887 h 560860"/>
              <a:gd name="connsiteX5" fmla="*/ 60543 w 379149"/>
              <a:gd name="connsiteY5" fmla="*/ 156713 h 560860"/>
              <a:gd name="connsiteX6" fmla="*/ 109209 w 379149"/>
              <a:gd name="connsiteY6" fmla="*/ 0 h 560860"/>
              <a:gd name="connsiteX0" fmla="*/ 100820 w 379149"/>
              <a:gd name="connsiteY0" fmla="*/ 0 h 542150"/>
              <a:gd name="connsiteX1" fmla="*/ 379149 w 379149"/>
              <a:gd name="connsiteY1" fmla="*/ 58969 h 542150"/>
              <a:gd name="connsiteX2" fmla="*/ 324621 w 379149"/>
              <a:gd name="connsiteY2" fmla="*/ 512786 h 542150"/>
              <a:gd name="connsiteX3" fmla="*/ 29514 w 379149"/>
              <a:gd name="connsiteY3" fmla="*/ 542150 h 542150"/>
              <a:gd name="connsiteX4" fmla="*/ 22792 w 379149"/>
              <a:gd name="connsiteY4" fmla="*/ 411177 h 542150"/>
              <a:gd name="connsiteX5" fmla="*/ 60543 w 379149"/>
              <a:gd name="connsiteY5" fmla="*/ 138003 h 542150"/>
              <a:gd name="connsiteX6" fmla="*/ 100820 w 379149"/>
              <a:gd name="connsiteY6" fmla="*/ 0 h 542150"/>
              <a:gd name="connsiteX0" fmla="*/ 84042 w 379149"/>
              <a:gd name="connsiteY0" fmla="*/ 0 h 512213"/>
              <a:gd name="connsiteX1" fmla="*/ 379149 w 379149"/>
              <a:gd name="connsiteY1" fmla="*/ 29032 h 512213"/>
              <a:gd name="connsiteX2" fmla="*/ 324621 w 379149"/>
              <a:gd name="connsiteY2" fmla="*/ 482849 h 512213"/>
              <a:gd name="connsiteX3" fmla="*/ 29514 w 379149"/>
              <a:gd name="connsiteY3" fmla="*/ 512213 h 512213"/>
              <a:gd name="connsiteX4" fmla="*/ 22792 w 379149"/>
              <a:gd name="connsiteY4" fmla="*/ 381240 h 512213"/>
              <a:gd name="connsiteX5" fmla="*/ 60543 w 379149"/>
              <a:gd name="connsiteY5" fmla="*/ 108066 h 512213"/>
              <a:gd name="connsiteX6" fmla="*/ 84042 w 379149"/>
              <a:gd name="connsiteY6" fmla="*/ 0 h 512213"/>
              <a:gd name="connsiteX0" fmla="*/ 117598 w 379149"/>
              <a:gd name="connsiteY0" fmla="*/ 0 h 545891"/>
              <a:gd name="connsiteX1" fmla="*/ 379149 w 379149"/>
              <a:gd name="connsiteY1" fmla="*/ 62710 h 545891"/>
              <a:gd name="connsiteX2" fmla="*/ 324621 w 379149"/>
              <a:gd name="connsiteY2" fmla="*/ 516527 h 545891"/>
              <a:gd name="connsiteX3" fmla="*/ 29514 w 379149"/>
              <a:gd name="connsiteY3" fmla="*/ 545891 h 545891"/>
              <a:gd name="connsiteX4" fmla="*/ 22792 w 379149"/>
              <a:gd name="connsiteY4" fmla="*/ 414918 h 545891"/>
              <a:gd name="connsiteX5" fmla="*/ 60543 w 379149"/>
              <a:gd name="connsiteY5" fmla="*/ 141744 h 545891"/>
              <a:gd name="connsiteX6" fmla="*/ 117598 w 379149"/>
              <a:gd name="connsiteY6" fmla="*/ 0 h 545891"/>
              <a:gd name="connsiteX0" fmla="*/ 67264 w 379149"/>
              <a:gd name="connsiteY0" fmla="*/ 0 h 538407"/>
              <a:gd name="connsiteX1" fmla="*/ 379149 w 379149"/>
              <a:gd name="connsiteY1" fmla="*/ 55226 h 538407"/>
              <a:gd name="connsiteX2" fmla="*/ 324621 w 379149"/>
              <a:gd name="connsiteY2" fmla="*/ 509043 h 538407"/>
              <a:gd name="connsiteX3" fmla="*/ 29514 w 379149"/>
              <a:gd name="connsiteY3" fmla="*/ 538407 h 538407"/>
              <a:gd name="connsiteX4" fmla="*/ 22792 w 379149"/>
              <a:gd name="connsiteY4" fmla="*/ 407434 h 538407"/>
              <a:gd name="connsiteX5" fmla="*/ 60543 w 379149"/>
              <a:gd name="connsiteY5" fmla="*/ 134260 h 538407"/>
              <a:gd name="connsiteX6" fmla="*/ 67264 w 379149"/>
              <a:gd name="connsiteY6" fmla="*/ 0 h 538407"/>
              <a:gd name="connsiteX0" fmla="*/ 113403 w 379149"/>
              <a:gd name="connsiteY0" fmla="*/ 0 h 523439"/>
              <a:gd name="connsiteX1" fmla="*/ 379149 w 379149"/>
              <a:gd name="connsiteY1" fmla="*/ 40258 h 523439"/>
              <a:gd name="connsiteX2" fmla="*/ 324621 w 379149"/>
              <a:gd name="connsiteY2" fmla="*/ 494075 h 523439"/>
              <a:gd name="connsiteX3" fmla="*/ 29514 w 379149"/>
              <a:gd name="connsiteY3" fmla="*/ 523439 h 523439"/>
              <a:gd name="connsiteX4" fmla="*/ 22792 w 379149"/>
              <a:gd name="connsiteY4" fmla="*/ 392466 h 523439"/>
              <a:gd name="connsiteX5" fmla="*/ 60543 w 379149"/>
              <a:gd name="connsiteY5" fmla="*/ 119292 h 523439"/>
              <a:gd name="connsiteX6" fmla="*/ 113403 w 379149"/>
              <a:gd name="connsiteY6" fmla="*/ 0 h 523439"/>
              <a:gd name="connsiteX0" fmla="*/ 119660 w 385406"/>
              <a:gd name="connsiteY0" fmla="*/ 0 h 528981"/>
              <a:gd name="connsiteX1" fmla="*/ 385406 w 385406"/>
              <a:gd name="connsiteY1" fmla="*/ 40258 h 528981"/>
              <a:gd name="connsiteX2" fmla="*/ 330878 w 385406"/>
              <a:gd name="connsiteY2" fmla="*/ 494075 h 528981"/>
              <a:gd name="connsiteX3" fmla="*/ 35771 w 385406"/>
              <a:gd name="connsiteY3" fmla="*/ 523439 h 528981"/>
              <a:gd name="connsiteX4" fmla="*/ 4392 w 385406"/>
              <a:gd name="connsiteY4" fmla="*/ 517384 h 528981"/>
              <a:gd name="connsiteX5" fmla="*/ 29049 w 385406"/>
              <a:gd name="connsiteY5" fmla="*/ 392466 h 528981"/>
              <a:gd name="connsiteX6" fmla="*/ 66800 w 385406"/>
              <a:gd name="connsiteY6" fmla="*/ 119292 h 528981"/>
              <a:gd name="connsiteX7" fmla="*/ 119660 w 385406"/>
              <a:gd name="connsiteY7" fmla="*/ 0 h 52898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6800 w 385406"/>
              <a:gd name="connsiteY6" fmla="*/ 141952 h 551641"/>
              <a:gd name="connsiteX7" fmla="*/ 100610 w 385406"/>
              <a:gd name="connsiteY7" fmla="*/ 0 h 551641"/>
              <a:gd name="connsiteX0" fmla="*/ 100610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100610 w 385406"/>
              <a:gd name="connsiteY7" fmla="*/ 0 h 551641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89497 w 385406"/>
              <a:gd name="connsiteY0" fmla="*/ 0 h 543143"/>
              <a:gd name="connsiteX1" fmla="*/ 385406 w 385406"/>
              <a:gd name="connsiteY1" fmla="*/ 54420 h 543143"/>
              <a:gd name="connsiteX2" fmla="*/ 330878 w 385406"/>
              <a:gd name="connsiteY2" fmla="*/ 508237 h 543143"/>
              <a:gd name="connsiteX3" fmla="*/ 35771 w 385406"/>
              <a:gd name="connsiteY3" fmla="*/ 537601 h 543143"/>
              <a:gd name="connsiteX4" fmla="*/ 4392 w 385406"/>
              <a:gd name="connsiteY4" fmla="*/ 531546 h 543143"/>
              <a:gd name="connsiteX5" fmla="*/ 29049 w 385406"/>
              <a:gd name="connsiteY5" fmla="*/ 406628 h 543143"/>
              <a:gd name="connsiteX6" fmla="*/ 60450 w 385406"/>
              <a:gd name="connsiteY6" fmla="*/ 130621 h 543143"/>
              <a:gd name="connsiteX7" fmla="*/ 89497 w 385406"/>
              <a:gd name="connsiteY7" fmla="*/ 0 h 543143"/>
              <a:gd name="connsiteX0" fmla="*/ 95847 w 385406"/>
              <a:gd name="connsiteY0" fmla="*/ 0 h 571469"/>
              <a:gd name="connsiteX1" fmla="*/ 385406 w 385406"/>
              <a:gd name="connsiteY1" fmla="*/ 82746 h 571469"/>
              <a:gd name="connsiteX2" fmla="*/ 330878 w 385406"/>
              <a:gd name="connsiteY2" fmla="*/ 536563 h 571469"/>
              <a:gd name="connsiteX3" fmla="*/ 35771 w 385406"/>
              <a:gd name="connsiteY3" fmla="*/ 565927 h 571469"/>
              <a:gd name="connsiteX4" fmla="*/ 4392 w 385406"/>
              <a:gd name="connsiteY4" fmla="*/ 559872 h 571469"/>
              <a:gd name="connsiteX5" fmla="*/ 29049 w 385406"/>
              <a:gd name="connsiteY5" fmla="*/ 434954 h 571469"/>
              <a:gd name="connsiteX6" fmla="*/ 60450 w 385406"/>
              <a:gd name="connsiteY6" fmla="*/ 158947 h 571469"/>
              <a:gd name="connsiteX7" fmla="*/ 95847 w 385406"/>
              <a:gd name="connsiteY7" fmla="*/ 0 h 571469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5847 w 385406"/>
              <a:gd name="connsiteY0" fmla="*/ 0 h 557306"/>
              <a:gd name="connsiteX1" fmla="*/ 385406 w 385406"/>
              <a:gd name="connsiteY1" fmla="*/ 68583 h 557306"/>
              <a:gd name="connsiteX2" fmla="*/ 330878 w 385406"/>
              <a:gd name="connsiteY2" fmla="*/ 522400 h 557306"/>
              <a:gd name="connsiteX3" fmla="*/ 35771 w 385406"/>
              <a:gd name="connsiteY3" fmla="*/ 551764 h 557306"/>
              <a:gd name="connsiteX4" fmla="*/ 4392 w 385406"/>
              <a:gd name="connsiteY4" fmla="*/ 545709 h 557306"/>
              <a:gd name="connsiteX5" fmla="*/ 29049 w 385406"/>
              <a:gd name="connsiteY5" fmla="*/ 420791 h 557306"/>
              <a:gd name="connsiteX6" fmla="*/ 60450 w 385406"/>
              <a:gd name="connsiteY6" fmla="*/ 144784 h 557306"/>
              <a:gd name="connsiteX7" fmla="*/ 95847 w 385406"/>
              <a:gd name="connsiteY7" fmla="*/ 0 h 557306"/>
              <a:gd name="connsiteX0" fmla="*/ 99022 w 385406"/>
              <a:gd name="connsiteY0" fmla="*/ 0 h 551641"/>
              <a:gd name="connsiteX1" fmla="*/ 385406 w 385406"/>
              <a:gd name="connsiteY1" fmla="*/ 62918 h 551641"/>
              <a:gd name="connsiteX2" fmla="*/ 330878 w 385406"/>
              <a:gd name="connsiteY2" fmla="*/ 516735 h 551641"/>
              <a:gd name="connsiteX3" fmla="*/ 35771 w 385406"/>
              <a:gd name="connsiteY3" fmla="*/ 546099 h 551641"/>
              <a:gd name="connsiteX4" fmla="*/ 4392 w 385406"/>
              <a:gd name="connsiteY4" fmla="*/ 540044 h 551641"/>
              <a:gd name="connsiteX5" fmla="*/ 29049 w 385406"/>
              <a:gd name="connsiteY5" fmla="*/ 415126 h 551641"/>
              <a:gd name="connsiteX6" fmla="*/ 60450 w 385406"/>
              <a:gd name="connsiteY6" fmla="*/ 139119 h 551641"/>
              <a:gd name="connsiteX7" fmla="*/ 99022 w 385406"/>
              <a:gd name="connsiteY7" fmla="*/ 0 h 551641"/>
              <a:gd name="connsiteX0" fmla="*/ 99022 w 385406"/>
              <a:gd name="connsiteY0" fmla="*/ 0 h 538895"/>
              <a:gd name="connsiteX1" fmla="*/ 385406 w 385406"/>
              <a:gd name="connsiteY1" fmla="*/ 50172 h 538895"/>
              <a:gd name="connsiteX2" fmla="*/ 330878 w 385406"/>
              <a:gd name="connsiteY2" fmla="*/ 503989 h 538895"/>
              <a:gd name="connsiteX3" fmla="*/ 35771 w 385406"/>
              <a:gd name="connsiteY3" fmla="*/ 533353 h 538895"/>
              <a:gd name="connsiteX4" fmla="*/ 4392 w 385406"/>
              <a:gd name="connsiteY4" fmla="*/ 527298 h 538895"/>
              <a:gd name="connsiteX5" fmla="*/ 29049 w 385406"/>
              <a:gd name="connsiteY5" fmla="*/ 402380 h 538895"/>
              <a:gd name="connsiteX6" fmla="*/ 60450 w 385406"/>
              <a:gd name="connsiteY6" fmla="*/ 126373 h 538895"/>
              <a:gd name="connsiteX7" fmla="*/ 99022 w 385406"/>
              <a:gd name="connsiteY7" fmla="*/ 0 h 5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406" h="538895">
                <a:moveTo>
                  <a:pt x="99022" y="0"/>
                </a:moveTo>
                <a:cubicBezTo>
                  <a:pt x="9586" y="54673"/>
                  <a:pt x="332347" y="45886"/>
                  <a:pt x="385406" y="50172"/>
                </a:cubicBezTo>
                <a:lnTo>
                  <a:pt x="330878" y="503989"/>
                </a:lnTo>
                <a:lnTo>
                  <a:pt x="35771" y="533353"/>
                </a:lnTo>
                <a:cubicBezTo>
                  <a:pt x="-18643" y="533461"/>
                  <a:pt x="5512" y="549127"/>
                  <a:pt x="4392" y="527298"/>
                </a:cubicBezTo>
                <a:cubicBezTo>
                  <a:pt x="3272" y="505469"/>
                  <a:pt x="18648" y="464952"/>
                  <a:pt x="29049" y="402380"/>
                </a:cubicBezTo>
                <a:cubicBezTo>
                  <a:pt x="39450" y="339808"/>
                  <a:pt x="41154" y="196773"/>
                  <a:pt x="60450" y="126373"/>
                </a:cubicBezTo>
                <a:cubicBezTo>
                  <a:pt x="77927" y="32897"/>
                  <a:pt x="42236" y="41381"/>
                  <a:pt x="99022" y="0"/>
                </a:cubicBezTo>
                <a:close/>
              </a:path>
            </a:pathLst>
          </a:custGeom>
          <a:solidFill>
            <a:srgbClr val="F6D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DO B" panose="02000506080000020004" pitchFamily="2" charset="-78"/>
                <a:ea typeface="+mn-ea"/>
                <a:cs typeface="TIDO B" panose="02000506080000020004" pitchFamily="2" charset="-78"/>
              </a:rPr>
              <a:t>5</a:t>
            </a:r>
            <a:endParaRPr kumimoji="0" lang="en-A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DO B" panose="02000506080000020004" pitchFamily="2" charset="-78"/>
              <a:ea typeface="+mn-ea"/>
              <a:cs typeface="TIDO B" panose="02000506080000020004" pitchFamily="2" charset="-78"/>
            </a:endParaRP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679636D-6B73-94D0-29F0-DDF68D021E73}"/>
              </a:ext>
            </a:extLst>
          </p:cNvPr>
          <p:cNvSpPr/>
          <p:nvPr/>
        </p:nvSpPr>
        <p:spPr>
          <a:xfrm>
            <a:off x="2684214" y="1051463"/>
            <a:ext cx="7395210" cy="1005840"/>
          </a:xfrm>
          <a:prstGeom prst="round2DiagRect">
            <a:avLst/>
          </a:prstGeom>
          <a:solidFill>
            <a:srgbClr val="A79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KW" sz="6000" b="1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حلي المعادلة:  س + 7 = 30</a:t>
            </a:r>
            <a:endParaRPr lang="en-AE" sz="6000" b="1" dirty="0">
              <a:solidFill>
                <a:prstClr val="whit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92AE78-068F-63C7-4278-DD903523E8C7}"/>
              </a:ext>
            </a:extLst>
          </p:cNvPr>
          <p:cNvSpPr/>
          <p:nvPr/>
        </p:nvSpPr>
        <p:spPr>
          <a:xfrm>
            <a:off x="3573607" y="2297430"/>
            <a:ext cx="1604183" cy="2011680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hey SemiBold" pitchFamily="2" charset="-78"/>
                <a:ea typeface="Marhey SemiBold" pitchFamily="2" charset="-78"/>
                <a:cs typeface="Marhey SemiBold" pitchFamily="2" charset="-78"/>
              </a:rPr>
              <a:t> </a:t>
            </a: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hey SemiBold" pitchFamily="2" charset="-78"/>
                <a:ea typeface="Marhey SemiBold" pitchFamily="2" charset="-78"/>
                <a:cs typeface="Marhey SemiBold" pitchFamily="2" charset="-78"/>
              </a:rPr>
              <a:t>23</a:t>
            </a:r>
            <a:endParaRPr kumimoji="0" lang="en-A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hey SemiBold" pitchFamily="2" charset="-78"/>
              <a:ea typeface="Marhey SemiBold" pitchFamily="2" charset="-78"/>
              <a:cs typeface="Marhey SemiBold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3D895F-DE11-7E6D-766E-78E942FB7C31}"/>
              </a:ext>
            </a:extLst>
          </p:cNvPr>
          <p:cNvSpPr/>
          <p:nvPr/>
        </p:nvSpPr>
        <p:spPr>
          <a:xfrm>
            <a:off x="7363156" y="2297430"/>
            <a:ext cx="1604183" cy="2011680"/>
          </a:xfrm>
          <a:prstGeom prst="rect">
            <a:avLst/>
          </a:pr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rhey SemiBold" pitchFamily="2" charset="-78"/>
                <a:ea typeface="Marhey SemiBold" pitchFamily="2" charset="-78"/>
                <a:cs typeface="Marhey SemiBold" pitchFamily="2" charset="-78"/>
              </a:rPr>
              <a:t>22</a:t>
            </a:r>
            <a:endParaRPr kumimoji="0" lang="en-A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rhey SemiBold" pitchFamily="2" charset="-78"/>
              <a:ea typeface="Marhey SemiBold" pitchFamily="2" charset="-78"/>
              <a:cs typeface="Marhey Semi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380195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88516 -0.010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5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8516 -0.01042 L 1.81198 0.00787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41" y="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fs_Budapest_Hungary_MetrostationSoundscape_MetroArrives_AnnouncementsInDistance_049-[AudioTrimmer.com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psplat_multimedia_correct_ping_tone_010_6878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apsplat_multimedia_game_error_tone_008_249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FCF3A0-7478-180F-B6D7-D02D1FA31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6" t="9178" r="16190" b="19806"/>
          <a:stretch/>
        </p:blipFill>
        <p:spPr>
          <a:xfrm>
            <a:off x="2736574" y="178904"/>
            <a:ext cx="6718852" cy="53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7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C3D75C-D4D3-928E-CB29-85AB47023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2" y="1305339"/>
            <a:ext cx="11651517" cy="46192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275E70-6EED-AA72-EADD-E8F27596991A}"/>
              </a:ext>
            </a:extLst>
          </p:cNvPr>
          <p:cNvSpPr txBox="1"/>
          <p:nvPr/>
        </p:nvSpPr>
        <p:spPr>
          <a:xfrm>
            <a:off x="324679" y="301092"/>
            <a:ext cx="2445025" cy="830997"/>
          </a:xfrm>
          <a:prstGeom prst="rect">
            <a:avLst/>
          </a:prstGeom>
          <a:solidFill>
            <a:srgbClr val="5E0D18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rtl="1"/>
            <a:r>
              <a:rPr lang="ar-KW" sz="4800" b="1" dirty="0"/>
              <a:t>صفحة 42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46491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F0E6DC"/>
      </a:accent1>
      <a:accent2>
        <a:srgbClr val="BB674B"/>
      </a:accent2>
      <a:accent3>
        <a:srgbClr val="516673"/>
      </a:accent3>
      <a:accent4>
        <a:srgbClr val="CE9061"/>
      </a:accent4>
      <a:accent5>
        <a:srgbClr val="B6B9AE"/>
      </a:accent5>
      <a:accent6>
        <a:srgbClr val="AC7528"/>
      </a:accent6>
      <a:hlink>
        <a:srgbClr val="DDAE6D"/>
      </a:hlink>
      <a:folHlink>
        <a:srgbClr val="C8882E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ive American Heritage Month presentation_TM10238373_Win32_v3" id="{A59F6A07-43C1-4490-A9F5-9BCE9BE7E2FE}" vid="{1738882F-F19B-43CF-9E19-DB53C2DBEFB1}"/>
    </a:ext>
  </a:extLst>
</a:theme>
</file>

<file path=ppt/theme/theme2.xml><?xml version="1.0" encoding="utf-8"?>
<a:theme xmlns:a="http://schemas.openxmlformats.org/drawingml/2006/main" name="Office Theme">
  <a:themeElements>
    <a:clrScheme name="Modern Simp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2B2F"/>
      </a:accent1>
      <a:accent2>
        <a:srgbClr val="6C898B"/>
      </a:accent2>
      <a:accent3>
        <a:srgbClr val="E0C902"/>
      </a:accent3>
      <a:accent4>
        <a:srgbClr val="FFD7E3"/>
      </a:accent4>
      <a:accent5>
        <a:srgbClr val="F1A5B6"/>
      </a:accent5>
      <a:accent6>
        <a:srgbClr val="3E8FB5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otography-Portfolio-Modern-Simple-tm66699876_Win32_SD_v7" id="{4AA2ACCA-B009-4CB1-AF91-ED253710ECB5}" vid="{50808ED2-2E5F-4EAF-A3C3-5F8B4C3D13F7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2" ma:contentTypeDescription="Create a new document." ma:contentTypeScope="" ma:versionID="5a5774fd28510f591f3d0476b60c796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656ce980f6f53fc96333c5ee30c32b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40004F-ECBB-442F-B301-37AB54AF87E9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purl.org/dc/dcmitype/"/>
    <ds:schemaRef ds:uri="16c05727-aa75-4e4a-9b5f-8a80a1165891"/>
    <ds:schemaRef ds:uri="71af3243-3dd4-4a8d-8c0d-dd76da1f02a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DDB3AF2-C017-4CD2-A76B-876D62AC3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7E98E9-8195-4D38-9683-95341A73803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Native American Heritage Month presentation</Template>
  <TotalTime>295</TotalTime>
  <Words>196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Meiryo</vt:lpstr>
      <vt:lpstr>A Soraya</vt:lpstr>
      <vt:lpstr>Arial</vt:lpstr>
      <vt:lpstr>Calibri</vt:lpstr>
      <vt:lpstr>Calibri Light</vt:lpstr>
      <vt:lpstr>Gill Sans MT</vt:lpstr>
      <vt:lpstr>Janna LT</vt:lpstr>
      <vt:lpstr>Marhey SemiBold</vt:lpstr>
      <vt:lpstr>Patrick Hand</vt:lpstr>
      <vt:lpstr>Poppins SemiBold</vt:lpstr>
      <vt:lpstr>Sakkal Majalla</vt:lpstr>
      <vt:lpstr>Segoe UI</vt:lpstr>
      <vt:lpstr>TIDO B</vt:lpstr>
      <vt:lpstr>Urdu Typesetting</vt:lpstr>
      <vt:lpstr>Office Theme</vt:lpstr>
      <vt:lpstr>Office Theme</vt:lpstr>
      <vt:lpstr>1_Office Theme</vt:lpstr>
      <vt:lpstr>2_Office Theme</vt:lpstr>
      <vt:lpstr>3_Office Theme</vt:lpstr>
      <vt:lpstr>(7-7): حل المعادلات التي تشتمل على "جمع/طرح" الكسور الاعتيادية  إعداد المعلمة: أ. نوره راشد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ماذا تعلمنا اليوم ؟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(7-7): حل المعادلات التي تشتمل على "جمع/طرح" الكسور الاعتيادية  إعداد المعلمة: أ. نوره راشد</dc:title>
  <dc:subject/>
  <dc:creator>نوره راشد محمد علي</dc:creator>
  <cp:keywords/>
  <dc:description/>
  <cp:lastModifiedBy>نوره راشد محمد علي</cp:lastModifiedBy>
  <cp:revision>16</cp:revision>
  <cp:lastPrinted>2023-02-15T03:49:14Z</cp:lastPrinted>
  <dcterms:created xsi:type="dcterms:W3CDTF">2023-02-14T15:36:31Z</dcterms:created>
  <dcterms:modified xsi:type="dcterms:W3CDTF">2023-06-10T17:26:50Z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